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4" r:id="rId2"/>
    <p:sldId id="307" r:id="rId3"/>
    <p:sldId id="258" r:id="rId4"/>
    <p:sldId id="308" r:id="rId5"/>
    <p:sldId id="287" r:id="rId6"/>
    <p:sldId id="306" r:id="rId7"/>
    <p:sldId id="289" r:id="rId8"/>
    <p:sldId id="305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1pPr>
    <a:lvl2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2pPr>
    <a:lvl3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3pPr>
    <a:lvl4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4pPr>
    <a:lvl5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5pPr>
    <a:lvl6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6pPr>
    <a:lvl7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7pPr>
    <a:lvl8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8pPr>
    <a:lvl9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E0"/>
    <a:srgbClr val="23114E"/>
    <a:srgbClr val="C2C3C5"/>
    <a:srgbClr val="76D6FF"/>
    <a:srgbClr val="C3C4C4"/>
    <a:srgbClr val="38296E"/>
    <a:srgbClr val="F15F7E"/>
    <a:srgbClr val="29144E"/>
    <a:srgbClr val="2F1343"/>
    <a:srgbClr val="3B18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508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76672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83"/>
    <p:restoredTop sz="86418"/>
  </p:normalViewPr>
  <p:slideViewPr>
    <p:cSldViewPr snapToGrid="0" snapToObjects="1">
      <p:cViewPr>
        <p:scale>
          <a:sx n="36" d="100"/>
          <a:sy n="36" d="100"/>
        </p:scale>
        <p:origin x="2792" y="1096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6" d="100"/>
          <a:sy n="116" d="100"/>
        </p:scale>
        <p:origin x="424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3828D3D-FE98-D44E-AE2E-DF42749B02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BCB8F6-0BD8-BE45-AC95-2CCE4E4EE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13155-6910-3A44-AD0F-6297D5CAA814}" type="datetimeFigureOut">
              <a:rPr lang="en-US" smtClean="0"/>
              <a:t>12/15/20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94C9E5-78FE-8E49-8F32-0387FEBBC0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8437E9-20F5-264C-919F-8FDFA5A2A9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59DEC-2FE2-1E46-AC81-BF20A706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34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Shape 20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147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8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2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5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69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5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00A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r="38875" b="67408"/>
          <a:stretch/>
        </p:blipFill>
        <p:spPr>
          <a:xfrm>
            <a:off x="1" y="0"/>
            <a:ext cx="24383999" cy="13716001"/>
          </a:xfrm>
          <a:prstGeom prst="rect">
            <a:avLst/>
          </a:prstGeom>
        </p:spPr>
      </p:pic>
      <p:sp>
        <p:nvSpPr>
          <p:cNvPr id="4" name="Rectangle"/>
          <p:cNvSpPr/>
          <p:nvPr userDrawn="1"/>
        </p:nvSpPr>
        <p:spPr>
          <a:xfrm rot="5400000">
            <a:off x="10391999" y="-10392000"/>
            <a:ext cx="3600002" cy="24384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68902" y="1173704"/>
            <a:ext cx="5782752" cy="1255171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bg>
      <p:bgPr>
        <a:solidFill>
          <a:srgbClr val="00A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 userDrawn="1"/>
        </p:nvSpPr>
        <p:spPr>
          <a:xfrm>
            <a:off x="0" y="0"/>
            <a:ext cx="3600002" cy="13736844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339209" y="9764726"/>
            <a:ext cx="2497286" cy="421268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 baseline="0">
                <a:solidFill>
                  <a:srgbClr val="23114E"/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dirty="0"/>
          </a:p>
        </p:txBody>
      </p:sp>
      <p:pic>
        <p:nvPicPr>
          <p:cNvPr id="6" name="Resim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6302" y="1377811"/>
            <a:ext cx="2604367" cy="56528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"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"/>
          <p:cNvSpPr/>
          <p:nvPr/>
        </p:nvSpPr>
        <p:spPr>
          <a:xfrm>
            <a:off x="-1" y="0"/>
            <a:ext cx="3600002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7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18" name="Image"/>
          <p:cNvSpPr>
            <a:spLocks noGrp="1"/>
          </p:cNvSpPr>
          <p:nvPr>
            <p:ph type="pic" idx="15"/>
          </p:nvPr>
        </p:nvSpPr>
        <p:spPr>
          <a:xfrm>
            <a:off x="5001862" y="1771120"/>
            <a:ext cx="13130139" cy="1013911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9" name="Image"/>
          <p:cNvSpPr>
            <a:spLocks noGrp="1"/>
          </p:cNvSpPr>
          <p:nvPr>
            <p:ph type="pic" sz="quarter" idx="16"/>
          </p:nvPr>
        </p:nvSpPr>
        <p:spPr>
          <a:xfrm>
            <a:off x="18512999" y="1771120"/>
            <a:ext cx="4479031" cy="487913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0" name="Image"/>
          <p:cNvSpPr>
            <a:spLocks noGrp="1"/>
          </p:cNvSpPr>
          <p:nvPr>
            <p:ph type="pic" sz="quarter" idx="17"/>
          </p:nvPr>
        </p:nvSpPr>
        <p:spPr>
          <a:xfrm>
            <a:off x="18521905" y="7031258"/>
            <a:ext cx="4479032" cy="48789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6302" y="1377811"/>
            <a:ext cx="2604367" cy="56528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"/>
          <p:cNvSpPr/>
          <p:nvPr/>
        </p:nvSpPr>
        <p:spPr>
          <a:xfrm>
            <a:off x="-1" y="0"/>
            <a:ext cx="3600002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3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34" name="Image"/>
          <p:cNvSpPr>
            <a:spLocks noGrp="1"/>
          </p:cNvSpPr>
          <p:nvPr>
            <p:ph type="pic" sz="half" idx="15"/>
          </p:nvPr>
        </p:nvSpPr>
        <p:spPr>
          <a:xfrm>
            <a:off x="4055169" y="394072"/>
            <a:ext cx="19964557" cy="130096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7" name="Resim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96302" y="1377811"/>
            <a:ext cx="2604367" cy="56528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29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030265" y="619125"/>
            <a:ext cx="7768829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rPr dirty="0"/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161234"/>
            <a:ext cx="7768829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9pPr>
    </p:titleStyle>
    <p:bodyStyle>
      <a:lvl1pPr marL="304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1pPr>
      <a:lvl2pPr marL="685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2pPr>
      <a:lvl3pPr marL="1066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3pPr>
      <a:lvl4pPr marL="1447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4pPr>
      <a:lvl5pPr marL="1828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5pPr>
      <a:lvl6pPr marL="2209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2590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2971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352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C87B4F-1EB9-2745-95B8-3008B72E0F9A}"/>
              </a:ext>
            </a:extLst>
          </p:cNvPr>
          <p:cNvSpPr txBox="1"/>
          <p:nvPr/>
        </p:nvSpPr>
        <p:spPr>
          <a:xfrm>
            <a:off x="1515978" y="4322470"/>
            <a:ext cx="13980695" cy="3098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96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Konu Başlığı Buraya Gelecek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A98471E-A064-6D4E-9B52-52A5CA92427E}"/>
              </a:ext>
            </a:extLst>
          </p:cNvPr>
          <p:cNvSpPr txBox="1"/>
          <p:nvPr/>
        </p:nvSpPr>
        <p:spPr>
          <a:xfrm>
            <a:off x="1515978" y="8189184"/>
            <a:ext cx="13980695" cy="759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00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 Yapanın Adı / Unvanı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3D4A55-13C1-E34E-8550-DA564ACBE0DA}"/>
              </a:ext>
            </a:extLst>
          </p:cNvPr>
          <p:cNvSpPr txBox="1"/>
          <p:nvPr/>
        </p:nvSpPr>
        <p:spPr>
          <a:xfrm>
            <a:off x="1515979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 err="1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adsoyad@gop.edu.tr</a:t>
            </a: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rgbClr val="C3C4C4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405A29-84C9-8946-BD64-4ED796F9998C}"/>
              </a:ext>
            </a:extLst>
          </p:cNvPr>
          <p:cNvSpPr txBox="1"/>
          <p:nvPr/>
        </p:nvSpPr>
        <p:spPr>
          <a:xfrm>
            <a:off x="11333747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</a:t>
            </a:r>
            <a:r>
              <a:rPr lang="tr-TR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Yeri ve Tarihi</a:t>
            </a:r>
            <a:endParaRPr kumimoji="0" lang="tr-TR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473421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BD7645-A833-F445-BE8E-16AA95A65FF1}"/>
              </a:ext>
            </a:extLst>
          </p:cNvPr>
          <p:cNvSpPr txBox="1"/>
          <p:nvPr/>
        </p:nvSpPr>
        <p:spPr>
          <a:xfrm>
            <a:off x="5638800" y="937949"/>
            <a:ext cx="16132630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İçindekiler</a:t>
            </a:r>
          </a:p>
          <a:p>
            <a:pPr marL="0" marR="0" indent="0" algn="l" defTabSz="2438339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  <p:sp>
        <p:nvSpPr>
          <p:cNvPr id="11" name="Freeform 418">
            <a:extLst>
              <a:ext uri="{FF2B5EF4-FFF2-40B4-BE49-F238E27FC236}">
                <a16:creationId xmlns:a16="http://schemas.microsoft.com/office/drawing/2014/main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chemeClr val="accent4">
              <a:hueOff val="7206875"/>
              <a:lumOff val="38051"/>
            </a:schemeClr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-139372" y="93037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23114E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E067BB-FAF2-DC4F-8EF6-BC55248679E6}"/>
              </a:ext>
            </a:extLst>
          </p:cNvPr>
          <p:cNvSpPr txBox="1"/>
          <p:nvPr/>
        </p:nvSpPr>
        <p:spPr>
          <a:xfrm>
            <a:off x="50785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01. Presentation Contents subtitle</a:t>
            </a:r>
            <a:endParaRPr lang="ko-KR" altLang="en-US" sz="2800" b="1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C92B07-E1F5-4F43-A370-B24FDA55791E}"/>
              </a:ext>
            </a:extLst>
          </p:cNvPr>
          <p:cNvSpPr txBox="1"/>
          <p:nvPr/>
        </p:nvSpPr>
        <p:spPr>
          <a:xfrm>
            <a:off x="55687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F7B2B4-A967-1E4A-8640-4C302BEC93E8}"/>
              </a:ext>
            </a:extLst>
          </p:cNvPr>
          <p:cNvSpPr txBox="1"/>
          <p:nvPr/>
        </p:nvSpPr>
        <p:spPr>
          <a:xfrm>
            <a:off x="55687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8D2663-F167-B544-AD2E-BBDAE65EB235}"/>
              </a:ext>
            </a:extLst>
          </p:cNvPr>
          <p:cNvSpPr txBox="1"/>
          <p:nvPr/>
        </p:nvSpPr>
        <p:spPr>
          <a:xfrm>
            <a:off x="55687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BD71BE3-57E6-944D-B9D2-8A89B69849EF}"/>
              </a:ext>
            </a:extLst>
          </p:cNvPr>
          <p:cNvSpPr txBox="1"/>
          <p:nvPr/>
        </p:nvSpPr>
        <p:spPr>
          <a:xfrm>
            <a:off x="141209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 Presentation Contents subtitle</a:t>
            </a:r>
            <a:endParaRPr lang="ko-KR" altLang="en-US" sz="2800" b="1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F34B11A-51F3-6C47-988B-D5CDD2B3B664}"/>
              </a:ext>
            </a:extLst>
          </p:cNvPr>
          <p:cNvSpPr txBox="1"/>
          <p:nvPr/>
        </p:nvSpPr>
        <p:spPr>
          <a:xfrm>
            <a:off x="146111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250A7E8-29D8-8B4C-B2B0-E031ADB8B415}"/>
              </a:ext>
            </a:extLst>
          </p:cNvPr>
          <p:cNvSpPr txBox="1"/>
          <p:nvPr/>
        </p:nvSpPr>
        <p:spPr>
          <a:xfrm>
            <a:off x="146111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C7CB878-EDCF-5549-A7B6-535C45E490D7}"/>
              </a:ext>
            </a:extLst>
          </p:cNvPr>
          <p:cNvSpPr txBox="1"/>
          <p:nvPr/>
        </p:nvSpPr>
        <p:spPr>
          <a:xfrm>
            <a:off x="146111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3F3A77-A954-0544-8C91-90592F3F6051}"/>
              </a:ext>
            </a:extLst>
          </p:cNvPr>
          <p:cNvSpPr txBox="1"/>
          <p:nvPr/>
        </p:nvSpPr>
        <p:spPr>
          <a:xfrm>
            <a:off x="50785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03. Presentation Contents subtitle</a:t>
            </a:r>
            <a:endParaRPr lang="ko-KR" altLang="en-US" sz="2800" b="1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F365179-8CF9-5542-A4B8-0AF87BC9CA61}"/>
              </a:ext>
            </a:extLst>
          </p:cNvPr>
          <p:cNvSpPr txBox="1"/>
          <p:nvPr/>
        </p:nvSpPr>
        <p:spPr>
          <a:xfrm>
            <a:off x="55687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77F661-5512-174B-8BC6-CD3F653005BC}"/>
              </a:ext>
            </a:extLst>
          </p:cNvPr>
          <p:cNvSpPr txBox="1"/>
          <p:nvPr/>
        </p:nvSpPr>
        <p:spPr>
          <a:xfrm>
            <a:off x="55687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F90791C-B1CD-7844-93F7-8FBE79DE0C56}"/>
              </a:ext>
            </a:extLst>
          </p:cNvPr>
          <p:cNvSpPr txBox="1"/>
          <p:nvPr/>
        </p:nvSpPr>
        <p:spPr>
          <a:xfrm>
            <a:off x="55687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8F21D78-34A4-8F4A-9F23-228E78686261}"/>
              </a:ext>
            </a:extLst>
          </p:cNvPr>
          <p:cNvSpPr txBox="1"/>
          <p:nvPr/>
        </p:nvSpPr>
        <p:spPr>
          <a:xfrm>
            <a:off x="141209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04 Presentation Contents subtitle</a:t>
            </a:r>
            <a:endParaRPr lang="ko-KR" altLang="en-US" sz="2800" b="1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DFDAD6-52AA-E347-906B-948F5CA2FA94}"/>
              </a:ext>
            </a:extLst>
          </p:cNvPr>
          <p:cNvSpPr txBox="1"/>
          <p:nvPr/>
        </p:nvSpPr>
        <p:spPr>
          <a:xfrm>
            <a:off x="146111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B7427BA-DEFF-A34B-A19D-42EA1ADF057C}"/>
              </a:ext>
            </a:extLst>
          </p:cNvPr>
          <p:cNvSpPr txBox="1"/>
          <p:nvPr/>
        </p:nvSpPr>
        <p:spPr>
          <a:xfrm>
            <a:off x="146111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5B49CA3-C67A-1247-9D1C-79E8A84F7272}"/>
              </a:ext>
            </a:extLst>
          </p:cNvPr>
          <p:cNvSpPr txBox="1"/>
          <p:nvPr/>
        </p:nvSpPr>
        <p:spPr>
          <a:xfrm>
            <a:off x="146111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chemeClr val="bg1"/>
              </a:solidFill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4891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BD7645-A833-F445-BE8E-16AA95A65FF1}"/>
              </a:ext>
            </a:extLst>
          </p:cNvPr>
          <p:cNvSpPr txBox="1"/>
          <p:nvPr/>
        </p:nvSpPr>
        <p:spPr>
          <a:xfrm>
            <a:off x="5638800" y="1214948"/>
            <a:ext cx="16132630" cy="18062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Alt Konu Başlığı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9769AC-A5F7-D941-BCDA-7C0C013DD13E}"/>
              </a:ext>
            </a:extLst>
          </p:cNvPr>
          <p:cNvSpPr txBox="1"/>
          <p:nvPr/>
        </p:nvSpPr>
        <p:spPr>
          <a:xfrm>
            <a:off x="5638800" y="4324491"/>
            <a:ext cx="16655144" cy="8315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b="1" dirty="0">
                <a:solidFill>
                  <a:schemeClr val="accent4">
                    <a:hueOff val="7206875"/>
                    <a:lumOff val="38051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67% </a:t>
            </a:r>
            <a:r>
              <a:rPr lang="en-US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ac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>
                <a:solidFill>
                  <a:schemeClr val="accent4">
                    <a:hueOff val="7206875"/>
                    <a:lumOff val="38051"/>
                  </a:schemeClr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Phasellus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orci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non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efficitur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Integer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metus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fermentum,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nisl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leo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pretium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urna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ultricies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purus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et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lectus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dignissim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dictum.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chemeClr val="bg1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Cras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ullamcorper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sem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porta.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Sed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velit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vehicula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ac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est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nec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egestas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tristique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Curabitur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ipsum ipsum,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sodales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in,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euismod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luctus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Cras ac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tincidunt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nunc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sit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laoreet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Cras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ullamcorper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feugiat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porta.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aliquam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chemeClr val="bg1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  <a:sym typeface="Montserrat Bold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Sed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velit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vehicula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ac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egestas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tristique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Curabitur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ipsum ipsum,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sodales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justo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in,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euismod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luctus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Cras ac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tincidunt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consectetur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nunc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sit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amet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laoreet</a:t>
            </a:r>
            <a:r>
              <a:rPr lang="en-US" sz="28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3400" dirty="0">
              <a:solidFill>
                <a:schemeClr val="bg1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3400" dirty="0">
              <a:solidFill>
                <a:schemeClr val="bg1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3400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1" name="Freeform 418">
            <a:extLst>
              <a:ext uri="{FF2B5EF4-FFF2-40B4-BE49-F238E27FC236}">
                <a16:creationId xmlns:a16="http://schemas.microsoft.com/office/drawing/2014/main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chemeClr val="accent4">
              <a:hueOff val="7206875"/>
              <a:lumOff val="38051"/>
            </a:schemeClr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">
            <a:extLst>
              <a:ext uri="{FF2B5EF4-FFF2-40B4-BE49-F238E27FC236}">
                <a16:creationId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r>
              <a:rPr lang="tr-T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99163025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99A97AF-2BB6-F647-BCAA-F8072ECAF42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2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3987" y="1386944"/>
            <a:ext cx="9454758" cy="10990911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826472" y="1386945"/>
            <a:ext cx="8697951" cy="10990910"/>
          </a:xfrm>
        </p:spPr>
      </p:sp>
      <p:sp>
        <p:nvSpPr>
          <p:cNvPr id="9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236264230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1" name="09"/>
          <p:cNvSpPr txBox="1"/>
          <p:nvPr/>
        </p:nvSpPr>
        <p:spPr>
          <a:xfrm>
            <a:off x="4499999" y="8426187"/>
            <a:ext cx="723825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 defTabSz="825500">
              <a:lnSpc>
                <a:spcPct val="100000"/>
              </a:lnSpc>
              <a:defRPr sz="34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lvl1pPr>
          </a:lstStyle>
          <a:p>
            <a:r>
              <a:t>09</a:t>
            </a:r>
          </a:p>
        </p:txBody>
      </p:sp>
      <p:sp>
        <p:nvSpPr>
          <p:cNvPr id="622" name="Rectangle"/>
          <p:cNvSpPr/>
          <p:nvPr/>
        </p:nvSpPr>
        <p:spPr>
          <a:xfrm>
            <a:off x="4499999" y="9483463"/>
            <a:ext cx="5400001" cy="36001"/>
          </a:xfrm>
          <a:prstGeom prst="rect">
            <a:avLst/>
          </a:prstGeom>
          <a:solidFill>
            <a:schemeClr val="accent1">
              <a:hueOff val="1184617"/>
              <a:satOff val="-51665"/>
              <a:lumOff val="-25708"/>
            </a:schemeClr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623" name="I'm baby poke vape fashion axe readymade raw denim skateboard adaptogen locavore affogato. Unicorn selfies la croix, shabby chic hella intelligentsia narwhal. Yr flexitarian raw denim bushwick blog everyday carry vice."/>
          <p:cNvSpPr txBox="1"/>
          <p:nvPr/>
        </p:nvSpPr>
        <p:spPr>
          <a:xfrm>
            <a:off x="4499999" y="9900463"/>
            <a:ext cx="5400001" cy="20097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</a:defRPr>
            </a:lvl1pPr>
          </a:lstStyle>
          <a:p>
            <a:r>
              <a:t>I'm baby poke vape fashion axe readymade raw denim skateboard adaptogen locavore affogato. Unicorn selfies la croix, shabby chic hella intelligentsia narwhal. Yr flexitarian raw denim bushwick blog everyday carry vice.</a:t>
            </a:r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AABC82F-BCAF-C64A-8D2B-C28328320443}"/>
              </a:ext>
            </a:extLst>
          </p:cNvPr>
          <p:cNvSpPr>
            <a:spLocks noGrp="1"/>
          </p:cNvSpPr>
          <p:nvPr>
            <p:ph type="pic" sz="half" idx="15"/>
          </p:nvPr>
        </p:nvSpPr>
        <p:spPr>
          <a:xfrm>
            <a:off x="4641195" y="857154"/>
            <a:ext cx="18843274" cy="12001692"/>
          </a:xfrm>
        </p:spPr>
      </p:sp>
      <p:sp>
        <p:nvSpPr>
          <p:cNvPr id="11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Thank You"/>
          <p:cNvSpPr txBox="1"/>
          <p:nvPr/>
        </p:nvSpPr>
        <p:spPr>
          <a:xfrm>
            <a:off x="8694204" y="5924091"/>
            <a:ext cx="9493303" cy="1867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lnSpc>
                <a:spcPct val="80000"/>
              </a:lnSpc>
              <a:defRPr sz="14000" spc="-280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lvl1pPr>
          </a:lstStyle>
          <a:p>
            <a:r>
              <a:rPr lang="tr-TR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Teşekkürler!</a:t>
            </a:r>
            <a:endParaRPr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A57D4A53-1C8A-9442-82C0-2FCC94D2F0C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  <p:extLst>
      <p:ext uri="{BB962C8B-B14F-4D97-AF65-F5344CB8AC3E}">
        <p14:creationId xmlns:p14="http://schemas.microsoft.com/office/powerpoint/2010/main" val="193887994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Montserrat Bold"/>
        <a:ea typeface="Montserrat Bold"/>
        <a:cs typeface="Montserrat Bold"/>
      </a:majorFont>
      <a:minorFont>
        <a:latin typeface="Montserrat Bold"/>
        <a:ea typeface="Montserrat Bold"/>
        <a:cs typeface="Montserrat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{084A97A0-3FA8-3D46-B641-D284F2925014}tf10001071</Template>
  <TotalTime>2738</TotalTime>
  <Words>291</Words>
  <Application>Microsoft Macintosh PowerPoint</Application>
  <PresentationFormat>Özel</PresentationFormat>
  <Paragraphs>47</Paragraphs>
  <Slides>8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6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5" baseType="lpstr">
      <vt:lpstr>Arial</vt:lpstr>
      <vt:lpstr>Avenir Next</vt:lpstr>
      <vt:lpstr>Helvetica Neue</vt:lpstr>
      <vt:lpstr>Montserrat Light</vt:lpstr>
      <vt:lpstr>Roboto Light</vt:lpstr>
      <vt:lpstr>Tahoma</vt:lpstr>
      <vt:lpstr>21_BasicWhite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User</cp:lastModifiedBy>
  <cp:revision>40</cp:revision>
  <dcterms:modified xsi:type="dcterms:W3CDTF">2020-12-15T12:00:44Z</dcterms:modified>
</cp:coreProperties>
</file>