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4" r:id="rId2"/>
    <p:sldId id="307" r:id="rId3"/>
    <p:sldId id="258" r:id="rId4"/>
    <p:sldId id="308" r:id="rId5"/>
    <p:sldId id="287" r:id="rId6"/>
    <p:sldId id="306" r:id="rId7"/>
    <p:sldId id="289" r:id="rId8"/>
    <p:sldId id="305" r:id="rId9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2438339" rtl="0" fontAlgn="auto" latinLnBrk="0" hangingPunct="0">
      <a:lnSpc>
        <a:spcPct val="15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Roboto Light"/>
        <a:ea typeface="Roboto Light"/>
        <a:cs typeface="Roboto Light"/>
        <a:sym typeface="Roboto Light"/>
      </a:defRPr>
    </a:lvl1pPr>
    <a:lvl2pPr marL="0" marR="0" indent="0" algn="l" defTabSz="2438339" rtl="0" fontAlgn="auto" latinLnBrk="0" hangingPunct="0">
      <a:lnSpc>
        <a:spcPct val="15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Roboto Light"/>
        <a:ea typeface="Roboto Light"/>
        <a:cs typeface="Roboto Light"/>
        <a:sym typeface="Roboto Light"/>
      </a:defRPr>
    </a:lvl2pPr>
    <a:lvl3pPr marL="0" marR="0" indent="0" algn="l" defTabSz="2438339" rtl="0" fontAlgn="auto" latinLnBrk="0" hangingPunct="0">
      <a:lnSpc>
        <a:spcPct val="15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Roboto Light"/>
        <a:ea typeface="Roboto Light"/>
        <a:cs typeface="Roboto Light"/>
        <a:sym typeface="Roboto Light"/>
      </a:defRPr>
    </a:lvl3pPr>
    <a:lvl4pPr marL="0" marR="0" indent="0" algn="l" defTabSz="2438339" rtl="0" fontAlgn="auto" latinLnBrk="0" hangingPunct="0">
      <a:lnSpc>
        <a:spcPct val="15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Roboto Light"/>
        <a:ea typeface="Roboto Light"/>
        <a:cs typeface="Roboto Light"/>
        <a:sym typeface="Roboto Light"/>
      </a:defRPr>
    </a:lvl4pPr>
    <a:lvl5pPr marL="0" marR="0" indent="0" algn="l" defTabSz="2438339" rtl="0" fontAlgn="auto" latinLnBrk="0" hangingPunct="0">
      <a:lnSpc>
        <a:spcPct val="15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Roboto Light"/>
        <a:ea typeface="Roboto Light"/>
        <a:cs typeface="Roboto Light"/>
        <a:sym typeface="Roboto Light"/>
      </a:defRPr>
    </a:lvl5pPr>
    <a:lvl6pPr marL="0" marR="0" indent="0" algn="l" defTabSz="2438339" rtl="0" fontAlgn="auto" latinLnBrk="0" hangingPunct="0">
      <a:lnSpc>
        <a:spcPct val="15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Roboto Light"/>
        <a:ea typeface="Roboto Light"/>
        <a:cs typeface="Roboto Light"/>
        <a:sym typeface="Roboto Light"/>
      </a:defRPr>
    </a:lvl6pPr>
    <a:lvl7pPr marL="0" marR="0" indent="0" algn="l" defTabSz="2438339" rtl="0" fontAlgn="auto" latinLnBrk="0" hangingPunct="0">
      <a:lnSpc>
        <a:spcPct val="15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Roboto Light"/>
        <a:ea typeface="Roboto Light"/>
        <a:cs typeface="Roboto Light"/>
        <a:sym typeface="Roboto Light"/>
      </a:defRPr>
    </a:lvl7pPr>
    <a:lvl8pPr marL="0" marR="0" indent="0" algn="l" defTabSz="2438339" rtl="0" fontAlgn="auto" latinLnBrk="0" hangingPunct="0">
      <a:lnSpc>
        <a:spcPct val="15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Roboto Light"/>
        <a:ea typeface="Roboto Light"/>
        <a:cs typeface="Roboto Light"/>
        <a:sym typeface="Roboto Light"/>
      </a:defRPr>
    </a:lvl8pPr>
    <a:lvl9pPr marL="0" marR="0" indent="0" algn="l" defTabSz="2438339" rtl="0" fontAlgn="auto" latinLnBrk="0" hangingPunct="0">
      <a:lnSpc>
        <a:spcPct val="15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Roboto Light"/>
        <a:ea typeface="Roboto Light"/>
        <a:cs typeface="Roboto Light"/>
        <a:sym typeface="Roboto Light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2" pos="76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3114E"/>
    <a:srgbClr val="00A2E0"/>
    <a:srgbClr val="C2C3C5"/>
    <a:srgbClr val="76D6FF"/>
    <a:srgbClr val="C3C4C4"/>
    <a:srgbClr val="38296E"/>
    <a:srgbClr val="F15F7E"/>
    <a:srgbClr val="29144E"/>
    <a:srgbClr val="2F1343"/>
    <a:srgbClr val="3B18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508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76672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254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254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69"/>
    <p:restoredTop sz="86416"/>
  </p:normalViewPr>
  <p:slideViewPr>
    <p:cSldViewPr snapToGrid="0" snapToObjects="1">
      <p:cViewPr>
        <p:scale>
          <a:sx n="70" d="100"/>
          <a:sy n="70" d="100"/>
        </p:scale>
        <p:origin x="664" y="-88"/>
      </p:cViewPr>
      <p:guideLst>
        <p:guide orient="horz" pos="4320"/>
        <p:guide pos="76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16" d="100"/>
          <a:sy n="116" d="100"/>
        </p:scale>
        <p:origin x="4536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handoutMaster" Target="handoutMasters/handoutMaster1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83828D3D-FE98-D44E-AE2E-DF42749B02B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ACBCB8F6-0BD8-BE45-AC95-2CCE4E4EE1E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313155-6910-3A44-AD0F-6297D5CAA814}" type="datetimeFigureOut">
              <a:rPr lang="en-US" smtClean="0"/>
              <a:t>12/17/20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C494C9E5-78FE-8E49-8F32-0387FEBBC07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98437E9-20F5-264C-919F-8FDFA5A2A91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959DEC-2FE2-1E46-AC81-BF20A7064F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9348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4" name="Shape 204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61477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2888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920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3543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421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2697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24510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Relationship Id="rId3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bg>
      <p:bgPr>
        <a:solidFill>
          <a:srgbClr val="00A2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 userDrawn="1"/>
        </p:nvPicPr>
        <p:blipFill rotWithShape="1">
          <a:blip r:embed="rId2">
            <a:alphaModFix amt="20000"/>
          </a:blip>
          <a:srcRect r="38875" b="67408"/>
          <a:stretch/>
        </p:blipFill>
        <p:spPr>
          <a:xfrm>
            <a:off x="1" y="0"/>
            <a:ext cx="24383999" cy="13716001"/>
          </a:xfrm>
          <a:prstGeom prst="rect">
            <a:avLst/>
          </a:prstGeom>
        </p:spPr>
      </p:pic>
      <p:sp>
        <p:nvSpPr>
          <p:cNvPr id="4" name="Rectangle"/>
          <p:cNvSpPr/>
          <p:nvPr userDrawn="1"/>
        </p:nvSpPr>
        <p:spPr>
          <a:xfrm rot="5400000" flipH="1">
            <a:off x="7134000" y="-3534000"/>
            <a:ext cx="10115999" cy="24384000"/>
          </a:xfrm>
          <a:prstGeom prst="rect">
            <a:avLst/>
          </a:prstGeom>
          <a:solidFill>
            <a:srgbClr val="F1F3F2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defTabSz="1828800">
              <a:lnSpc>
                <a:spcPct val="100000"/>
              </a:lnSpc>
              <a:defRPr sz="800">
                <a:latin typeface="Montserrat Light"/>
                <a:ea typeface="Montserrat Light"/>
                <a:cs typeface="Montserrat Light"/>
                <a:sym typeface="Montserrat Light"/>
              </a:defRPr>
            </a:pPr>
            <a:endParaRPr>
              <a:solidFill>
                <a:srgbClr val="C2C3C5"/>
              </a:solidFill>
            </a:endParaRPr>
          </a:p>
        </p:txBody>
      </p:sp>
      <p:pic>
        <p:nvPicPr>
          <p:cNvPr id="9" name="Resim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293" y="1045688"/>
            <a:ext cx="5979649" cy="1507588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">
    <p:bg>
      <p:bgPr>
        <a:solidFill>
          <a:srgbClr val="00A2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"/>
          <p:cNvSpPr/>
          <p:nvPr userDrawn="1"/>
        </p:nvSpPr>
        <p:spPr>
          <a:xfrm flipH="1">
            <a:off x="3600002" y="0"/>
            <a:ext cx="20783998" cy="13736844"/>
          </a:xfrm>
          <a:prstGeom prst="rect">
            <a:avLst/>
          </a:prstGeom>
          <a:solidFill>
            <a:srgbClr val="F1F3F2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defTabSz="1828800">
              <a:lnSpc>
                <a:spcPct val="100000"/>
              </a:lnSpc>
              <a:defRPr sz="800">
                <a:latin typeface="Montserrat Light"/>
                <a:ea typeface="Montserrat Light"/>
                <a:cs typeface="Montserrat Light"/>
                <a:sym typeface="Montserrat Light"/>
              </a:defRPr>
            </a:pPr>
            <a:endParaRPr>
              <a:solidFill>
                <a:srgbClr val="C2C3C5"/>
              </a:solidFill>
            </a:endParaRPr>
          </a:p>
        </p:txBody>
      </p:sp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401860" y="11526063"/>
            <a:ext cx="371984" cy="384176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23" name="Brand Values"/>
          <p:cNvSpPr txBox="1">
            <a:spLocks noGrp="1"/>
          </p:cNvSpPr>
          <p:nvPr>
            <p:ph type="body" sz="quarter" idx="14" hasCustomPrompt="1"/>
          </p:nvPr>
        </p:nvSpPr>
        <p:spPr>
          <a:xfrm rot="16200000">
            <a:off x="339209" y="9764726"/>
            <a:ext cx="2497286" cy="421268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>
              <a:lnSpc>
                <a:spcPct val="100000"/>
              </a:lnSpc>
              <a:buSzTx/>
              <a:buNone/>
              <a:defRPr sz="1800" baseline="0">
                <a:solidFill>
                  <a:srgbClr val="23114E"/>
                </a:solidFill>
                <a:latin typeface="Avenir Next" charset="0"/>
                <a:ea typeface="Avenir Next" charset="0"/>
                <a:cs typeface="Avenir Next" charset="0"/>
              </a:defRPr>
            </a:lvl1pPr>
          </a:lstStyle>
          <a:p>
            <a:r>
              <a:rPr lang="tr-TR" dirty="0" err="1"/>
              <a:t>www.gop.edu.tr</a:t>
            </a:r>
            <a:endParaRPr dirty="0"/>
          </a:p>
        </p:txBody>
      </p:sp>
      <p:pic>
        <p:nvPicPr>
          <p:cNvPr id="2" name="Resim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679" y="807212"/>
            <a:ext cx="2746329" cy="692404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"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Rectangle"/>
          <p:cNvSpPr/>
          <p:nvPr/>
        </p:nvSpPr>
        <p:spPr>
          <a:xfrm flipH="1">
            <a:off x="3600000" y="0"/>
            <a:ext cx="20783999" cy="13716000"/>
          </a:xfrm>
          <a:prstGeom prst="rect">
            <a:avLst/>
          </a:prstGeom>
          <a:solidFill>
            <a:srgbClr val="F1F3F2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defTabSz="1828800">
              <a:lnSpc>
                <a:spcPct val="100000"/>
              </a:lnSpc>
              <a:defRPr sz="800">
                <a:latin typeface="Montserrat Light"/>
                <a:ea typeface="Montserrat Light"/>
                <a:cs typeface="Montserrat Light"/>
                <a:sym typeface="Montserrat Light"/>
              </a:defRPr>
            </a:pPr>
            <a:endParaRPr/>
          </a:p>
        </p:txBody>
      </p:sp>
      <p:sp>
        <p:nvSpPr>
          <p:cNvPr id="11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401860" y="11526063"/>
            <a:ext cx="371984" cy="384176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17" name="Brand Values"/>
          <p:cNvSpPr txBox="1">
            <a:spLocks noGrp="1"/>
          </p:cNvSpPr>
          <p:nvPr>
            <p:ph type="body" sz="quarter" idx="14" hasCustomPrompt="1"/>
          </p:nvPr>
        </p:nvSpPr>
        <p:spPr>
          <a:xfrm rot="16200000">
            <a:off x="-212149" y="9261429"/>
            <a:ext cx="3600001" cy="421268"/>
          </a:xfrm>
          <a:prstGeom prst="rect">
            <a:avLst/>
          </a:prstGeom>
        </p:spPr>
        <p:txBody>
          <a:bodyPr anchor="ctr">
            <a:spAutoFit/>
          </a:bodyPr>
          <a:lstStyle>
            <a:lvl1pPr marL="0" indent="0">
              <a:lnSpc>
                <a:spcPct val="100000"/>
              </a:lnSpc>
              <a:buSzTx/>
              <a:buNone/>
              <a:defRPr sz="1800">
                <a:solidFill>
                  <a:schemeClr val="accent1">
                    <a:hueOff val="1184617"/>
                    <a:satOff val="-51665"/>
                    <a:lumOff val="-25708"/>
                  </a:schemeClr>
                </a:solidFill>
                <a:latin typeface="Avenir Next" charset="0"/>
                <a:ea typeface="Avenir Next" charset="0"/>
                <a:cs typeface="Avenir Next" charset="0"/>
              </a:defRPr>
            </a:lvl1pPr>
          </a:lstStyle>
          <a:p>
            <a:r>
              <a:rPr lang="tr-TR" dirty="0" err="1"/>
              <a:t>www.gop.edu.tr</a:t>
            </a:r>
            <a:endParaRPr lang="tr-TR" dirty="0"/>
          </a:p>
        </p:txBody>
      </p:sp>
      <p:sp>
        <p:nvSpPr>
          <p:cNvPr id="118" name="Image"/>
          <p:cNvSpPr>
            <a:spLocks noGrp="1"/>
          </p:cNvSpPr>
          <p:nvPr>
            <p:ph type="pic" idx="15"/>
          </p:nvPr>
        </p:nvSpPr>
        <p:spPr>
          <a:xfrm>
            <a:off x="5001862" y="1771120"/>
            <a:ext cx="13130139" cy="10139119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19" name="Image"/>
          <p:cNvSpPr>
            <a:spLocks noGrp="1"/>
          </p:cNvSpPr>
          <p:nvPr>
            <p:ph type="pic" sz="quarter" idx="16"/>
          </p:nvPr>
        </p:nvSpPr>
        <p:spPr>
          <a:xfrm>
            <a:off x="18512999" y="1771120"/>
            <a:ext cx="4479031" cy="4879139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0" name="Image"/>
          <p:cNvSpPr>
            <a:spLocks noGrp="1"/>
          </p:cNvSpPr>
          <p:nvPr>
            <p:ph type="pic" sz="quarter" idx="17"/>
          </p:nvPr>
        </p:nvSpPr>
        <p:spPr>
          <a:xfrm>
            <a:off x="18521905" y="7031258"/>
            <a:ext cx="4479032" cy="487898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pic>
        <p:nvPicPr>
          <p:cNvPr id="10" name="Resim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679" y="807212"/>
            <a:ext cx="2746329" cy="692404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Rectangle"/>
          <p:cNvSpPr/>
          <p:nvPr/>
        </p:nvSpPr>
        <p:spPr>
          <a:xfrm flipH="1">
            <a:off x="3600000" y="0"/>
            <a:ext cx="20783999" cy="13716000"/>
          </a:xfrm>
          <a:prstGeom prst="rect">
            <a:avLst/>
          </a:prstGeom>
          <a:solidFill>
            <a:srgbClr val="F1F3F2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defTabSz="1828800">
              <a:lnSpc>
                <a:spcPct val="100000"/>
              </a:lnSpc>
              <a:defRPr sz="800">
                <a:latin typeface="Montserrat Light"/>
                <a:ea typeface="Montserrat Light"/>
                <a:cs typeface="Montserrat Light"/>
                <a:sym typeface="Montserrat Light"/>
              </a:defRPr>
            </a:pPr>
            <a:endParaRPr/>
          </a:p>
        </p:txBody>
      </p:sp>
      <p:sp>
        <p:nvSpPr>
          <p:cNvPr id="13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401860" y="11526063"/>
            <a:ext cx="371984" cy="384176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33" name="Brand Values"/>
          <p:cNvSpPr txBox="1">
            <a:spLocks noGrp="1"/>
          </p:cNvSpPr>
          <p:nvPr>
            <p:ph type="body" sz="quarter" idx="14" hasCustomPrompt="1"/>
          </p:nvPr>
        </p:nvSpPr>
        <p:spPr>
          <a:xfrm rot="16200000">
            <a:off x="-212149" y="9261429"/>
            <a:ext cx="3600001" cy="421268"/>
          </a:xfrm>
          <a:prstGeom prst="rect">
            <a:avLst/>
          </a:prstGeom>
        </p:spPr>
        <p:txBody>
          <a:bodyPr anchor="ctr">
            <a:spAutoFit/>
          </a:bodyPr>
          <a:lstStyle>
            <a:lvl1pPr marL="0" indent="0">
              <a:lnSpc>
                <a:spcPct val="100000"/>
              </a:lnSpc>
              <a:buSzTx/>
              <a:buNone/>
              <a:defRPr sz="1800">
                <a:solidFill>
                  <a:schemeClr val="accent1">
                    <a:hueOff val="1184617"/>
                    <a:satOff val="-51665"/>
                    <a:lumOff val="-25708"/>
                  </a:schemeClr>
                </a:solidFill>
                <a:latin typeface="Avenir Next" charset="0"/>
                <a:ea typeface="Avenir Next" charset="0"/>
                <a:cs typeface="Avenir Next" charset="0"/>
              </a:defRPr>
            </a:lvl1pPr>
          </a:lstStyle>
          <a:p>
            <a:r>
              <a:rPr lang="tr-TR" dirty="0" err="1"/>
              <a:t>www.gop.edu.tr</a:t>
            </a:r>
            <a:endParaRPr lang="tr-TR" dirty="0"/>
          </a:p>
        </p:txBody>
      </p:sp>
      <p:sp>
        <p:nvSpPr>
          <p:cNvPr id="134" name="Image"/>
          <p:cNvSpPr>
            <a:spLocks noGrp="1"/>
          </p:cNvSpPr>
          <p:nvPr>
            <p:ph type="pic" sz="half" idx="15"/>
          </p:nvPr>
        </p:nvSpPr>
        <p:spPr>
          <a:xfrm>
            <a:off x="4055169" y="394072"/>
            <a:ext cx="19964557" cy="13009694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pic>
        <p:nvPicPr>
          <p:cNvPr id="8" name="Resim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679" y="807212"/>
            <a:ext cx="2746329" cy="692404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8296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4030265" y="619125"/>
            <a:ext cx="7768829" cy="1428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normAutofit/>
          </a:bodyPr>
          <a:lstStyle/>
          <a:p>
            <a:r>
              <a:rPr dirty="0"/>
              <a:t>Slide Title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4030265" y="4161234"/>
            <a:ext cx="7768829" cy="8572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normAutofit/>
          </a:bodyPr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6" r:id="rId3"/>
    <p:sldLayoutId id="2147483657" r:id="rId4"/>
  </p:sldLayoutIdLst>
  <p:transition spd="med"/>
  <p:txStyles>
    <p:titleStyle>
      <a:lvl1pPr marL="0" marR="0" indent="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-224" baseline="0">
          <a:solidFill>
            <a:schemeClr val="accent2">
              <a:hueOff val="-11135122"/>
              <a:satOff val="1570"/>
              <a:lumOff val="16427"/>
            </a:schemeClr>
          </a:solidFill>
          <a:uFillTx/>
          <a:latin typeface="+mn-lt"/>
          <a:ea typeface="+mn-ea"/>
          <a:cs typeface="+mn-cs"/>
          <a:sym typeface="Montserrat Bold"/>
        </a:defRPr>
      </a:lvl1pPr>
      <a:lvl2pPr marL="0" marR="0" indent="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-224" baseline="0">
          <a:solidFill>
            <a:schemeClr val="accent2">
              <a:hueOff val="-11135122"/>
              <a:satOff val="1570"/>
              <a:lumOff val="16427"/>
            </a:schemeClr>
          </a:solidFill>
          <a:uFillTx/>
          <a:latin typeface="+mn-lt"/>
          <a:ea typeface="+mn-ea"/>
          <a:cs typeface="+mn-cs"/>
          <a:sym typeface="Montserrat Bold"/>
        </a:defRPr>
      </a:lvl2pPr>
      <a:lvl3pPr marL="0" marR="0" indent="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-224" baseline="0">
          <a:solidFill>
            <a:schemeClr val="accent2">
              <a:hueOff val="-11135122"/>
              <a:satOff val="1570"/>
              <a:lumOff val="16427"/>
            </a:schemeClr>
          </a:solidFill>
          <a:uFillTx/>
          <a:latin typeface="+mn-lt"/>
          <a:ea typeface="+mn-ea"/>
          <a:cs typeface="+mn-cs"/>
          <a:sym typeface="Montserrat Bold"/>
        </a:defRPr>
      </a:lvl3pPr>
      <a:lvl4pPr marL="0" marR="0" indent="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-224" baseline="0">
          <a:solidFill>
            <a:schemeClr val="accent2">
              <a:hueOff val="-11135122"/>
              <a:satOff val="1570"/>
              <a:lumOff val="16427"/>
            </a:schemeClr>
          </a:solidFill>
          <a:uFillTx/>
          <a:latin typeface="+mn-lt"/>
          <a:ea typeface="+mn-ea"/>
          <a:cs typeface="+mn-cs"/>
          <a:sym typeface="Montserrat Bold"/>
        </a:defRPr>
      </a:lvl4pPr>
      <a:lvl5pPr marL="0" marR="0" indent="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-224" baseline="0">
          <a:solidFill>
            <a:schemeClr val="accent2">
              <a:hueOff val="-11135122"/>
              <a:satOff val="1570"/>
              <a:lumOff val="16427"/>
            </a:schemeClr>
          </a:solidFill>
          <a:uFillTx/>
          <a:latin typeface="+mn-lt"/>
          <a:ea typeface="+mn-ea"/>
          <a:cs typeface="+mn-cs"/>
          <a:sym typeface="Montserrat Bold"/>
        </a:defRPr>
      </a:lvl5pPr>
      <a:lvl6pPr marL="0" marR="0" indent="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-224" baseline="0">
          <a:solidFill>
            <a:schemeClr val="accent2">
              <a:hueOff val="-11135122"/>
              <a:satOff val="1570"/>
              <a:lumOff val="16427"/>
            </a:schemeClr>
          </a:solidFill>
          <a:uFillTx/>
          <a:latin typeface="+mn-lt"/>
          <a:ea typeface="+mn-ea"/>
          <a:cs typeface="+mn-cs"/>
          <a:sym typeface="Montserrat Bold"/>
        </a:defRPr>
      </a:lvl6pPr>
      <a:lvl7pPr marL="0" marR="0" indent="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-224" baseline="0">
          <a:solidFill>
            <a:schemeClr val="accent2">
              <a:hueOff val="-11135122"/>
              <a:satOff val="1570"/>
              <a:lumOff val="16427"/>
            </a:schemeClr>
          </a:solidFill>
          <a:uFillTx/>
          <a:latin typeface="+mn-lt"/>
          <a:ea typeface="+mn-ea"/>
          <a:cs typeface="+mn-cs"/>
          <a:sym typeface="Montserrat Bold"/>
        </a:defRPr>
      </a:lvl7pPr>
      <a:lvl8pPr marL="0" marR="0" indent="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-224" baseline="0">
          <a:solidFill>
            <a:schemeClr val="accent2">
              <a:hueOff val="-11135122"/>
              <a:satOff val="1570"/>
              <a:lumOff val="16427"/>
            </a:schemeClr>
          </a:solidFill>
          <a:uFillTx/>
          <a:latin typeface="+mn-lt"/>
          <a:ea typeface="+mn-ea"/>
          <a:cs typeface="+mn-cs"/>
          <a:sym typeface="Montserrat Bold"/>
        </a:defRPr>
      </a:lvl8pPr>
      <a:lvl9pPr marL="0" marR="0" indent="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-224" baseline="0">
          <a:solidFill>
            <a:schemeClr val="accent2">
              <a:hueOff val="-11135122"/>
              <a:satOff val="1570"/>
              <a:lumOff val="16427"/>
            </a:schemeClr>
          </a:solidFill>
          <a:uFillTx/>
          <a:latin typeface="+mn-lt"/>
          <a:ea typeface="+mn-ea"/>
          <a:cs typeface="+mn-cs"/>
          <a:sym typeface="Montserrat Bold"/>
        </a:defRPr>
      </a:lvl9pPr>
    </p:titleStyle>
    <p:bodyStyle>
      <a:lvl1pPr marL="304800" marR="0" indent="-304800" algn="l" defTabSz="2438339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123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Roboto Light"/>
          <a:ea typeface="Roboto Light"/>
          <a:cs typeface="Roboto Light"/>
          <a:sym typeface="Roboto Light"/>
        </a:defRPr>
      </a:lvl1pPr>
      <a:lvl2pPr marL="685800" marR="0" indent="-304800" algn="l" defTabSz="2438339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123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Roboto Light"/>
          <a:ea typeface="Roboto Light"/>
          <a:cs typeface="Roboto Light"/>
          <a:sym typeface="Roboto Light"/>
        </a:defRPr>
      </a:lvl2pPr>
      <a:lvl3pPr marL="1066800" marR="0" indent="-304800" algn="l" defTabSz="2438339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123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Roboto Light"/>
          <a:ea typeface="Roboto Light"/>
          <a:cs typeface="Roboto Light"/>
          <a:sym typeface="Roboto Light"/>
        </a:defRPr>
      </a:lvl3pPr>
      <a:lvl4pPr marL="1447800" marR="0" indent="-304800" algn="l" defTabSz="2438339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123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Roboto Light"/>
          <a:ea typeface="Roboto Light"/>
          <a:cs typeface="Roboto Light"/>
          <a:sym typeface="Roboto Light"/>
        </a:defRPr>
      </a:lvl4pPr>
      <a:lvl5pPr marL="1828800" marR="0" indent="-304800" algn="l" defTabSz="2438339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123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Roboto Light"/>
          <a:ea typeface="Roboto Light"/>
          <a:cs typeface="Roboto Light"/>
          <a:sym typeface="Roboto Light"/>
        </a:defRPr>
      </a:lvl5pPr>
      <a:lvl6pPr marL="2209800" marR="0" indent="-304800" algn="l" defTabSz="2438339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123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Roboto Light"/>
          <a:ea typeface="Roboto Light"/>
          <a:cs typeface="Roboto Light"/>
          <a:sym typeface="Roboto Light"/>
        </a:defRPr>
      </a:lvl6pPr>
      <a:lvl7pPr marL="2590800" marR="0" indent="-304800" algn="l" defTabSz="2438339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100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Roboto Light"/>
          <a:ea typeface="Roboto Light"/>
          <a:cs typeface="Roboto Light"/>
          <a:sym typeface="Roboto Light"/>
        </a:defRPr>
      </a:lvl7pPr>
      <a:lvl8pPr marL="2971800" marR="0" indent="-304800" algn="l" defTabSz="2438339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123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Roboto Light"/>
          <a:ea typeface="Roboto Light"/>
          <a:cs typeface="Roboto Light"/>
          <a:sym typeface="Roboto Light"/>
        </a:defRPr>
      </a:lvl8pPr>
      <a:lvl9pPr marL="3352800" marR="0" indent="-304800" algn="l" defTabSz="2438339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123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Roboto Light"/>
          <a:ea typeface="Roboto Light"/>
          <a:cs typeface="Roboto Light"/>
          <a:sym typeface="Roboto Light"/>
        </a:defRPr>
      </a:lvl9pPr>
    </p:bodyStyle>
    <p:otherStyle>
      <a:lvl1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ontserrat Bold"/>
        </a:defRPr>
      </a:lvl1pPr>
      <a:lvl2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ontserrat Bold"/>
        </a:defRPr>
      </a:lvl2pPr>
      <a:lvl3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ontserrat Bold"/>
        </a:defRPr>
      </a:lvl3pPr>
      <a:lvl4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ontserrat Bold"/>
        </a:defRPr>
      </a:lvl4pPr>
      <a:lvl5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ontserrat Bold"/>
        </a:defRPr>
      </a:lvl5pPr>
      <a:lvl6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ontserrat Bold"/>
        </a:defRPr>
      </a:lvl6pPr>
      <a:lvl7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ontserrat Bold"/>
        </a:defRPr>
      </a:lvl7pPr>
      <a:lvl8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ontserrat Bold"/>
        </a:defRPr>
      </a:lvl8pPr>
      <a:lvl9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ontserrat Bol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D4C87B4F-1EB9-2745-95B8-3008B72E0F9A}"/>
              </a:ext>
            </a:extLst>
          </p:cNvPr>
          <p:cNvSpPr txBox="1"/>
          <p:nvPr/>
        </p:nvSpPr>
        <p:spPr>
          <a:xfrm>
            <a:off x="1515978" y="4322470"/>
            <a:ext cx="13980695" cy="3098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l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9600" b="1" u="none" strike="noStrike" cap="none" spc="0" normalizeH="0" baseline="0" dirty="0">
                <a:ln>
                  <a:noFill/>
                </a:ln>
                <a:solidFill>
                  <a:srgbClr val="23114E"/>
                </a:solidFill>
                <a:effectLst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Roboto Light"/>
              </a:rPr>
              <a:t>Konu Başlığı Buraya Gelecek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5A98471E-A064-6D4E-9B52-52A5CA92427E}"/>
              </a:ext>
            </a:extLst>
          </p:cNvPr>
          <p:cNvSpPr txBox="1"/>
          <p:nvPr/>
        </p:nvSpPr>
        <p:spPr>
          <a:xfrm>
            <a:off x="1515978" y="8189184"/>
            <a:ext cx="13980695" cy="7598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l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4000" u="none" strike="noStrike" cap="none" spc="0" normalizeH="0" baseline="0" dirty="0">
                <a:ln>
                  <a:noFill/>
                </a:ln>
                <a:solidFill>
                  <a:srgbClr val="23114E"/>
                </a:solidFill>
                <a:effectLst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Roboto Light"/>
              </a:rPr>
              <a:t>Sunum Yapanın Adı / Unvanı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9A3D4A55-13C1-E34E-8550-DA564ACBE0DA}"/>
              </a:ext>
            </a:extLst>
          </p:cNvPr>
          <p:cNvSpPr txBox="1"/>
          <p:nvPr/>
        </p:nvSpPr>
        <p:spPr>
          <a:xfrm>
            <a:off x="1515979" y="12125298"/>
            <a:ext cx="5486400" cy="5136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l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u="none" strike="noStrike" cap="none" spc="0" normalizeH="0" baseline="0" dirty="0" err="1">
                <a:ln>
                  <a:noFill/>
                </a:ln>
                <a:solidFill>
                  <a:srgbClr val="23114E"/>
                </a:solidFill>
                <a:effectLst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Roboto Light"/>
              </a:rPr>
              <a:t>adsoyad@gop.edu.tr</a:t>
            </a:r>
            <a:r>
              <a:rPr kumimoji="0" lang="tr-TR" u="none" strike="noStrike" cap="none" spc="0" normalizeH="0" baseline="0" dirty="0">
                <a:ln>
                  <a:noFill/>
                </a:ln>
                <a:solidFill>
                  <a:srgbClr val="23114E"/>
                </a:solidFill>
                <a:effectLst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Roboto Light"/>
              </a:rPr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B405A29-84C9-8946-BD64-4ED796F9998C}"/>
              </a:ext>
            </a:extLst>
          </p:cNvPr>
          <p:cNvSpPr txBox="1"/>
          <p:nvPr/>
        </p:nvSpPr>
        <p:spPr>
          <a:xfrm>
            <a:off x="11333747" y="12125298"/>
            <a:ext cx="5486400" cy="5136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u="none" strike="noStrike" cap="none" spc="0" normalizeH="0" baseline="0" dirty="0">
                <a:ln>
                  <a:noFill/>
                </a:ln>
                <a:solidFill>
                  <a:srgbClr val="23114E"/>
                </a:solidFill>
                <a:effectLst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Roboto Light"/>
              </a:rPr>
              <a:t>Sunum</a:t>
            </a:r>
            <a:r>
              <a:rPr lang="tr-TR" dirty="0">
                <a:solidFill>
                  <a:srgbClr val="23114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Yeri ve Tarihi</a:t>
            </a:r>
            <a:endParaRPr kumimoji="0" lang="tr-TR" u="none" strike="noStrike" cap="none" spc="0" normalizeH="0" baseline="0" dirty="0">
              <a:ln>
                <a:noFill/>
              </a:ln>
              <a:solidFill>
                <a:srgbClr val="23114E"/>
              </a:solidFill>
              <a:effectLst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3754734210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7BD7645-A833-F445-BE8E-16AA95A65FF1}"/>
              </a:ext>
            </a:extLst>
          </p:cNvPr>
          <p:cNvSpPr txBox="1"/>
          <p:nvPr/>
        </p:nvSpPr>
        <p:spPr>
          <a:xfrm>
            <a:off x="5638800" y="937949"/>
            <a:ext cx="16132630" cy="236026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>
              <a:defRPr sz="11200" spc="-224">
                <a:solidFill>
                  <a:schemeClr val="accent2">
                    <a:hueOff val="-11135122"/>
                    <a:satOff val="1570"/>
                    <a:lumOff val="16427"/>
                  </a:schemeClr>
                </a:solidFill>
                <a:latin typeface="+mn-lt"/>
                <a:ea typeface="+mn-ea"/>
                <a:cs typeface="+mn-cs"/>
                <a:sym typeface="Montserrat Bold"/>
              </a:defRPr>
            </a:pPr>
            <a:r>
              <a:rPr lang="tr-TR" sz="7200" spc="-224" dirty="0">
                <a:solidFill>
                  <a:srgbClr val="23114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İçindekiler</a:t>
            </a:r>
          </a:p>
          <a:p>
            <a:pPr marL="0" marR="0" indent="0" algn="l" defTabSz="2438339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 dirty="0">
              <a:ln>
                <a:noFill/>
              </a:ln>
              <a:solidFill>
                <a:srgbClr val="23114E"/>
              </a:solidFill>
              <a:effectLst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Roboto Light"/>
            </a:endParaRPr>
          </a:p>
        </p:txBody>
      </p:sp>
      <p:sp>
        <p:nvSpPr>
          <p:cNvPr id="11" name="Freeform 418">
            <a:extLst>
              <a:ext uri="{FF2B5EF4-FFF2-40B4-BE49-F238E27FC236}">
                <a16:creationId xmlns:a16="http://schemas.microsoft.com/office/drawing/2014/main" xmlns="" id="{6607FA27-D82D-F948-9490-017A265D3CBE}"/>
              </a:ext>
            </a:extLst>
          </p:cNvPr>
          <p:cNvSpPr/>
          <p:nvPr/>
        </p:nvSpPr>
        <p:spPr>
          <a:xfrm>
            <a:off x="21196663" y="1671637"/>
            <a:ext cx="1097281" cy="8928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228" y="12481"/>
                </a:moveTo>
                <a:cubicBezTo>
                  <a:pt x="19462" y="12481"/>
                  <a:pt x="19652" y="12714"/>
                  <a:pt x="19652" y="13002"/>
                </a:cubicBezTo>
                <a:lnTo>
                  <a:pt x="19652" y="16822"/>
                </a:lnTo>
                <a:cubicBezTo>
                  <a:pt x="19652" y="17110"/>
                  <a:pt x="19462" y="17343"/>
                  <a:pt x="19228" y="17343"/>
                </a:cubicBezTo>
                <a:cubicBezTo>
                  <a:pt x="18994" y="17343"/>
                  <a:pt x="18805" y="17110"/>
                  <a:pt x="18805" y="16822"/>
                </a:cubicBezTo>
                <a:lnTo>
                  <a:pt x="18805" y="13002"/>
                </a:lnTo>
                <a:cubicBezTo>
                  <a:pt x="18805" y="12715"/>
                  <a:pt x="18994" y="12481"/>
                  <a:pt x="19228" y="12481"/>
                </a:cubicBezTo>
                <a:close/>
                <a:moveTo>
                  <a:pt x="19228" y="11117"/>
                </a:moveTo>
                <a:cubicBezTo>
                  <a:pt x="19774" y="11117"/>
                  <a:pt x="19773" y="12158"/>
                  <a:pt x="19228" y="12158"/>
                </a:cubicBezTo>
                <a:cubicBezTo>
                  <a:pt x="18682" y="12158"/>
                  <a:pt x="18683" y="11117"/>
                  <a:pt x="19228" y="11117"/>
                </a:cubicBezTo>
                <a:close/>
                <a:moveTo>
                  <a:pt x="12833" y="1041"/>
                </a:moveTo>
                <a:cubicBezTo>
                  <a:pt x="11946" y="1041"/>
                  <a:pt x="11224" y="1928"/>
                  <a:pt x="11224" y="3019"/>
                </a:cubicBezTo>
                <a:lnTo>
                  <a:pt x="11224" y="18802"/>
                </a:lnTo>
                <a:cubicBezTo>
                  <a:pt x="11655" y="18341"/>
                  <a:pt x="12218" y="18061"/>
                  <a:pt x="12833" y="18061"/>
                </a:cubicBezTo>
                <a:lnTo>
                  <a:pt x="20753" y="18061"/>
                </a:lnTo>
                <a:lnTo>
                  <a:pt x="20753" y="1041"/>
                </a:lnTo>
                <a:close/>
                <a:moveTo>
                  <a:pt x="3282" y="1041"/>
                </a:moveTo>
                <a:lnTo>
                  <a:pt x="3282" y="9473"/>
                </a:lnTo>
                <a:lnTo>
                  <a:pt x="3726" y="9134"/>
                </a:lnTo>
                <a:cubicBezTo>
                  <a:pt x="3794" y="9082"/>
                  <a:pt x="3872" y="9056"/>
                  <a:pt x="3949" y="9056"/>
                </a:cubicBezTo>
                <a:cubicBezTo>
                  <a:pt x="4027" y="9056"/>
                  <a:pt x="4105" y="9082"/>
                  <a:pt x="4173" y="9134"/>
                </a:cubicBezTo>
                <a:lnTo>
                  <a:pt x="4616" y="9473"/>
                </a:lnTo>
                <a:lnTo>
                  <a:pt x="4616" y="1041"/>
                </a:lnTo>
                <a:lnTo>
                  <a:pt x="3282" y="1041"/>
                </a:lnTo>
                <a:close/>
                <a:moveTo>
                  <a:pt x="847" y="1041"/>
                </a:moveTo>
                <a:lnTo>
                  <a:pt x="847" y="18061"/>
                </a:lnTo>
                <a:lnTo>
                  <a:pt x="8767" y="18061"/>
                </a:lnTo>
                <a:cubicBezTo>
                  <a:pt x="9075" y="18061"/>
                  <a:pt x="9369" y="18131"/>
                  <a:pt x="9641" y="18258"/>
                </a:cubicBezTo>
                <a:lnTo>
                  <a:pt x="10376" y="18802"/>
                </a:lnTo>
                <a:lnTo>
                  <a:pt x="10376" y="18802"/>
                </a:lnTo>
                <a:lnTo>
                  <a:pt x="10376" y="18802"/>
                </a:lnTo>
                <a:lnTo>
                  <a:pt x="10376" y="18802"/>
                </a:lnTo>
                <a:lnTo>
                  <a:pt x="10376" y="3019"/>
                </a:lnTo>
                <a:cubicBezTo>
                  <a:pt x="10376" y="1928"/>
                  <a:pt x="9654" y="1041"/>
                  <a:pt x="8767" y="1041"/>
                </a:cubicBezTo>
                <a:lnTo>
                  <a:pt x="5463" y="1041"/>
                </a:lnTo>
                <a:lnTo>
                  <a:pt x="5463" y="10409"/>
                </a:lnTo>
                <a:cubicBezTo>
                  <a:pt x="5463" y="10598"/>
                  <a:pt x="5380" y="10772"/>
                  <a:pt x="5246" y="10864"/>
                </a:cubicBezTo>
                <a:cubicBezTo>
                  <a:pt x="5182" y="10908"/>
                  <a:pt x="5111" y="10930"/>
                  <a:pt x="5040" y="10930"/>
                </a:cubicBezTo>
                <a:cubicBezTo>
                  <a:pt x="4962" y="10930"/>
                  <a:pt x="4885" y="10903"/>
                  <a:pt x="4816" y="10851"/>
                </a:cubicBezTo>
                <a:lnTo>
                  <a:pt x="3949" y="10189"/>
                </a:lnTo>
                <a:lnTo>
                  <a:pt x="3082" y="10851"/>
                </a:lnTo>
                <a:cubicBezTo>
                  <a:pt x="2952" y="10951"/>
                  <a:pt x="2787" y="10956"/>
                  <a:pt x="2653" y="10864"/>
                </a:cubicBezTo>
                <a:cubicBezTo>
                  <a:pt x="2519" y="10772"/>
                  <a:pt x="2435" y="10598"/>
                  <a:pt x="2435" y="10409"/>
                </a:cubicBezTo>
                <a:lnTo>
                  <a:pt x="2435" y="1041"/>
                </a:lnTo>
                <a:close/>
                <a:moveTo>
                  <a:pt x="424" y="0"/>
                </a:moveTo>
                <a:lnTo>
                  <a:pt x="8767" y="0"/>
                </a:lnTo>
                <a:cubicBezTo>
                  <a:pt x="9611" y="0"/>
                  <a:pt x="10358" y="526"/>
                  <a:pt x="10800" y="1326"/>
                </a:cubicBezTo>
                <a:cubicBezTo>
                  <a:pt x="11242" y="526"/>
                  <a:pt x="11989" y="0"/>
                  <a:pt x="12833" y="0"/>
                </a:cubicBezTo>
                <a:lnTo>
                  <a:pt x="21176" y="0"/>
                </a:lnTo>
                <a:cubicBezTo>
                  <a:pt x="21410" y="0"/>
                  <a:pt x="21600" y="233"/>
                  <a:pt x="21600" y="520"/>
                </a:cubicBezTo>
                <a:lnTo>
                  <a:pt x="21600" y="18581"/>
                </a:lnTo>
                <a:cubicBezTo>
                  <a:pt x="21600" y="18869"/>
                  <a:pt x="21410" y="19102"/>
                  <a:pt x="21176" y="19102"/>
                </a:cubicBezTo>
                <a:lnTo>
                  <a:pt x="12833" y="19102"/>
                </a:lnTo>
                <a:cubicBezTo>
                  <a:pt x="11946" y="19102"/>
                  <a:pt x="11224" y="19989"/>
                  <a:pt x="11224" y="21080"/>
                </a:cubicBezTo>
                <a:cubicBezTo>
                  <a:pt x="11224" y="21367"/>
                  <a:pt x="11034" y="21600"/>
                  <a:pt x="10800" y="21600"/>
                </a:cubicBezTo>
                <a:cubicBezTo>
                  <a:pt x="10566" y="21600"/>
                  <a:pt x="10376" y="21367"/>
                  <a:pt x="10376" y="21080"/>
                </a:cubicBezTo>
                <a:cubicBezTo>
                  <a:pt x="10376" y="19989"/>
                  <a:pt x="9654" y="19102"/>
                  <a:pt x="8767" y="19102"/>
                </a:cubicBezTo>
                <a:lnTo>
                  <a:pt x="424" y="19102"/>
                </a:lnTo>
                <a:cubicBezTo>
                  <a:pt x="190" y="19102"/>
                  <a:pt x="0" y="18869"/>
                  <a:pt x="0" y="18581"/>
                </a:cubicBezTo>
                <a:lnTo>
                  <a:pt x="0" y="520"/>
                </a:lnTo>
                <a:cubicBezTo>
                  <a:pt x="0" y="233"/>
                  <a:pt x="190" y="0"/>
                  <a:pt x="424" y="0"/>
                </a:cubicBezTo>
                <a:close/>
              </a:path>
            </a:pathLst>
          </a:custGeom>
          <a:solidFill>
            <a:srgbClr val="23114E"/>
          </a:solidFill>
          <a:ln w="12700">
            <a:miter lim="400000"/>
          </a:ln>
        </p:spPr>
        <p:txBody>
          <a:bodyPr lIns="68580" tIns="68580" rIns="68580" bIns="68580" anchor="ctr"/>
          <a:lstStyle/>
          <a:p>
            <a:pPr defTabSz="1828800">
              <a:lnSpc>
                <a:spcPct val="100000"/>
              </a:lnSpc>
              <a:defRPr sz="800">
                <a:latin typeface="Montserrat Light"/>
                <a:ea typeface="Montserrat Light"/>
                <a:cs typeface="Montserrat Light"/>
                <a:sym typeface="Montserrat Light"/>
              </a:defRPr>
            </a:pPr>
            <a:endParaRPr/>
          </a:p>
        </p:txBody>
      </p:sp>
      <p:sp>
        <p:nvSpPr>
          <p:cNvPr id="15" name="Slide Number">
            <a:extLst>
              <a:ext uri="{FF2B5EF4-FFF2-40B4-BE49-F238E27FC236}">
                <a16:creationId xmlns:a16="http://schemas.microsoft.com/office/drawing/2014/main" xmlns="" id="{F37E9720-546E-CB4E-907A-7B9E50602984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449993" y="11519748"/>
            <a:ext cx="275717" cy="39049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fld>
            <a:endParaRPr b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Image Guidelines">
            <a:extLst>
              <a:ext uri="{FF2B5EF4-FFF2-40B4-BE49-F238E27FC236}">
                <a16:creationId xmlns:a16="http://schemas.microsoft.com/office/drawing/2014/main" xmlns="" id="{856CD7B2-C9A3-344C-BDC6-A71658AF1751}"/>
              </a:ext>
            </a:extLst>
          </p:cNvPr>
          <p:cNvSpPr txBox="1">
            <a:spLocks noGrp="1"/>
          </p:cNvSpPr>
          <p:nvPr>
            <p:ph type="body" idx="14"/>
          </p:nvPr>
        </p:nvSpPr>
        <p:spPr>
          <a:xfrm rot="16200000">
            <a:off x="-139372" y="9303744"/>
            <a:ext cx="3600001" cy="421268"/>
          </a:xfrm>
          <a:prstGeom prst="rect">
            <a:avLst/>
          </a:prstGeom>
        </p:spPr>
        <p:txBody>
          <a:bodyPr/>
          <a:lstStyle/>
          <a:p>
            <a:pPr rtl="0" latinLnBrk="0"/>
            <a:r>
              <a:rPr lang="tr-TR" sz="1800" b="0" i="0" u="none" strike="noStrike" cap="none" spc="0" baseline="0" dirty="0">
                <a:solidFill>
                  <a:srgbClr val="23114E"/>
                </a:solidFill>
                <a:effectLst/>
                <a:uFillTx/>
                <a:latin typeface="Arial" charset="0"/>
                <a:ea typeface="Arial" charset="0"/>
                <a:cs typeface="Arial" charset="0"/>
                <a:sym typeface="Roboto Light"/>
              </a:rPr>
              <a:t>Konu Başlığı</a:t>
            </a:r>
            <a:endParaRPr lang="tr-TR" dirty="0">
              <a:effectLst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0E067BB-FAF2-DC4F-8EF6-BC55248679E6}"/>
              </a:ext>
            </a:extLst>
          </p:cNvPr>
          <p:cNvSpPr txBox="1"/>
          <p:nvPr/>
        </p:nvSpPr>
        <p:spPr>
          <a:xfrm>
            <a:off x="5078549" y="4167158"/>
            <a:ext cx="7075714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01. Presentation Contents subtitle</a:t>
            </a:r>
            <a:endParaRPr lang="ko-KR" altLang="en-US" sz="2800" b="1" dirty="0">
              <a:solidFill>
                <a:srgbClr val="23114E"/>
              </a:solidFill>
              <a:latin typeface="+mj-lt"/>
              <a:cs typeface="Tahoma" panose="020B060403050404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55C92B07-E1F5-4F43-A370-B24FDA55791E}"/>
              </a:ext>
            </a:extLst>
          </p:cNvPr>
          <p:cNvSpPr txBox="1"/>
          <p:nvPr/>
        </p:nvSpPr>
        <p:spPr>
          <a:xfrm>
            <a:off x="5568705" y="5073813"/>
            <a:ext cx="6176118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01-1. Presentation Contents</a:t>
            </a:r>
            <a:endParaRPr lang="ko-KR" altLang="en-US" sz="2800" dirty="0">
              <a:solidFill>
                <a:srgbClr val="23114E"/>
              </a:solidFill>
              <a:latin typeface="+mj-lt"/>
              <a:cs typeface="Tahoma" panose="020B060403050404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1AF7B2B4-A967-1E4A-8640-4C302BEC93E8}"/>
              </a:ext>
            </a:extLst>
          </p:cNvPr>
          <p:cNvSpPr txBox="1"/>
          <p:nvPr/>
        </p:nvSpPr>
        <p:spPr>
          <a:xfrm>
            <a:off x="5568705" y="5858912"/>
            <a:ext cx="6176118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01-2. Presentation Contents subtitle</a:t>
            </a:r>
            <a:endParaRPr lang="ko-KR" altLang="en-US" sz="2800" dirty="0">
              <a:solidFill>
                <a:srgbClr val="23114E"/>
              </a:solidFill>
              <a:latin typeface="+mj-lt"/>
              <a:cs typeface="Tahoma" panose="020B060403050404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048D2663-F167-B544-AD2E-BBDAE65EB235}"/>
              </a:ext>
            </a:extLst>
          </p:cNvPr>
          <p:cNvSpPr txBox="1"/>
          <p:nvPr/>
        </p:nvSpPr>
        <p:spPr>
          <a:xfrm>
            <a:off x="5568705" y="6599945"/>
            <a:ext cx="6176118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01-3. Presentation Contents subtitle</a:t>
            </a:r>
            <a:endParaRPr lang="ko-KR" altLang="en-US" sz="2800" dirty="0">
              <a:solidFill>
                <a:srgbClr val="23114E"/>
              </a:solidFill>
              <a:latin typeface="+mj-lt"/>
              <a:cs typeface="Tahoma" panose="020B060403050404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BD71BE3-57E6-944D-B9D2-8A89B69849EF}"/>
              </a:ext>
            </a:extLst>
          </p:cNvPr>
          <p:cNvSpPr txBox="1"/>
          <p:nvPr/>
        </p:nvSpPr>
        <p:spPr>
          <a:xfrm>
            <a:off x="14120949" y="4167158"/>
            <a:ext cx="7075714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02 Presentation Contents subtitle</a:t>
            </a:r>
            <a:endParaRPr lang="ko-KR" altLang="en-US" sz="2800" b="1" dirty="0">
              <a:solidFill>
                <a:srgbClr val="23114E"/>
              </a:solidFill>
              <a:latin typeface="+mj-lt"/>
              <a:cs typeface="Tahoma" panose="020B060403050404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EF34B11A-51F3-6C47-988B-D5CDD2B3B664}"/>
              </a:ext>
            </a:extLst>
          </p:cNvPr>
          <p:cNvSpPr txBox="1"/>
          <p:nvPr/>
        </p:nvSpPr>
        <p:spPr>
          <a:xfrm>
            <a:off x="14611105" y="5073813"/>
            <a:ext cx="6176118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02-1. Presentation Contents</a:t>
            </a:r>
            <a:endParaRPr lang="ko-KR" altLang="en-US" sz="2800" dirty="0">
              <a:solidFill>
                <a:srgbClr val="23114E"/>
              </a:solidFill>
              <a:latin typeface="+mj-lt"/>
              <a:cs typeface="Tahoma" panose="020B060403050404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0250A7E8-29D8-8B4C-B2B0-E031ADB8B415}"/>
              </a:ext>
            </a:extLst>
          </p:cNvPr>
          <p:cNvSpPr txBox="1"/>
          <p:nvPr/>
        </p:nvSpPr>
        <p:spPr>
          <a:xfrm>
            <a:off x="14611105" y="5858912"/>
            <a:ext cx="6176118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02-2. Presentation Contents subtitle</a:t>
            </a:r>
            <a:endParaRPr lang="ko-KR" altLang="en-US" sz="2800" dirty="0">
              <a:solidFill>
                <a:srgbClr val="23114E"/>
              </a:solidFill>
              <a:latin typeface="+mj-lt"/>
              <a:cs typeface="Tahoma" panose="020B060403050404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DC7CB878-EDCF-5549-A7B6-535C45E490D7}"/>
              </a:ext>
            </a:extLst>
          </p:cNvPr>
          <p:cNvSpPr txBox="1"/>
          <p:nvPr/>
        </p:nvSpPr>
        <p:spPr>
          <a:xfrm>
            <a:off x="14611105" y="6599945"/>
            <a:ext cx="6176118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02-3. Presentation Contents subtitle</a:t>
            </a:r>
            <a:endParaRPr lang="ko-KR" altLang="en-US" sz="2800" dirty="0">
              <a:solidFill>
                <a:srgbClr val="23114E"/>
              </a:solidFill>
              <a:latin typeface="+mj-lt"/>
              <a:cs typeface="Tahoma" panose="020B060403050404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E73F3A77-A954-0544-8C91-90592F3F6051}"/>
              </a:ext>
            </a:extLst>
          </p:cNvPr>
          <p:cNvSpPr txBox="1"/>
          <p:nvPr/>
        </p:nvSpPr>
        <p:spPr>
          <a:xfrm>
            <a:off x="5078549" y="8271798"/>
            <a:ext cx="7075714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03. Presentation Contents subtitle</a:t>
            </a:r>
            <a:endParaRPr lang="ko-KR" altLang="en-US" sz="2800" b="1" dirty="0">
              <a:solidFill>
                <a:srgbClr val="23114E"/>
              </a:solidFill>
              <a:latin typeface="+mj-lt"/>
              <a:cs typeface="Tahoma" panose="020B060403050404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1F365179-8CF9-5542-A4B8-0AF87BC9CA61}"/>
              </a:ext>
            </a:extLst>
          </p:cNvPr>
          <p:cNvSpPr txBox="1"/>
          <p:nvPr/>
        </p:nvSpPr>
        <p:spPr>
          <a:xfrm>
            <a:off x="5568705" y="9178453"/>
            <a:ext cx="6176118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01-1. Presentation Contents</a:t>
            </a:r>
            <a:endParaRPr lang="ko-KR" altLang="en-US" sz="2800" dirty="0">
              <a:solidFill>
                <a:srgbClr val="23114E"/>
              </a:solidFill>
              <a:latin typeface="+mj-lt"/>
              <a:cs typeface="Tahoma" panose="020B060403050404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E377F661-5512-174B-8BC6-CD3F653005BC}"/>
              </a:ext>
            </a:extLst>
          </p:cNvPr>
          <p:cNvSpPr txBox="1"/>
          <p:nvPr/>
        </p:nvSpPr>
        <p:spPr>
          <a:xfrm>
            <a:off x="5568705" y="9963552"/>
            <a:ext cx="6176118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01-2. Presentation Contents subtitle</a:t>
            </a:r>
            <a:endParaRPr lang="ko-KR" altLang="en-US" sz="2800" dirty="0">
              <a:solidFill>
                <a:srgbClr val="23114E"/>
              </a:solidFill>
              <a:latin typeface="+mj-lt"/>
              <a:cs typeface="Tahoma" panose="020B060403050404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1F90791C-B1CD-7844-93F7-8FBE79DE0C56}"/>
              </a:ext>
            </a:extLst>
          </p:cNvPr>
          <p:cNvSpPr txBox="1"/>
          <p:nvPr/>
        </p:nvSpPr>
        <p:spPr>
          <a:xfrm>
            <a:off x="5568705" y="10704585"/>
            <a:ext cx="6176118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01-3. Presentation Contents subtitle</a:t>
            </a:r>
            <a:endParaRPr lang="ko-KR" altLang="en-US" sz="2800" dirty="0">
              <a:solidFill>
                <a:srgbClr val="23114E"/>
              </a:solidFill>
              <a:latin typeface="+mj-lt"/>
              <a:cs typeface="Tahoma" panose="020B060403050404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D8F21D78-34A4-8F4A-9F23-228E78686261}"/>
              </a:ext>
            </a:extLst>
          </p:cNvPr>
          <p:cNvSpPr txBox="1"/>
          <p:nvPr/>
        </p:nvSpPr>
        <p:spPr>
          <a:xfrm>
            <a:off x="14120949" y="8271798"/>
            <a:ext cx="7075714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04 Presentation Contents subtitle</a:t>
            </a:r>
            <a:endParaRPr lang="ko-KR" altLang="en-US" sz="2800" b="1" dirty="0">
              <a:solidFill>
                <a:srgbClr val="23114E"/>
              </a:solidFill>
              <a:latin typeface="+mj-lt"/>
              <a:cs typeface="Tahoma" panose="020B060403050404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EFDFDAD6-52AA-E347-906B-948F5CA2FA94}"/>
              </a:ext>
            </a:extLst>
          </p:cNvPr>
          <p:cNvSpPr txBox="1"/>
          <p:nvPr/>
        </p:nvSpPr>
        <p:spPr>
          <a:xfrm>
            <a:off x="14611105" y="9178453"/>
            <a:ext cx="6176118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02-1. Presentation Contents</a:t>
            </a:r>
            <a:endParaRPr lang="ko-KR" altLang="en-US" sz="2800" dirty="0">
              <a:solidFill>
                <a:srgbClr val="23114E"/>
              </a:solidFill>
              <a:latin typeface="+mj-lt"/>
              <a:cs typeface="Tahoma" panose="020B060403050404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9B7427BA-DEFF-A34B-A19D-42EA1ADF057C}"/>
              </a:ext>
            </a:extLst>
          </p:cNvPr>
          <p:cNvSpPr txBox="1"/>
          <p:nvPr/>
        </p:nvSpPr>
        <p:spPr>
          <a:xfrm>
            <a:off x="14611105" y="9963552"/>
            <a:ext cx="6176118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02-2. Presentation Contents subtitle</a:t>
            </a:r>
            <a:endParaRPr lang="ko-KR" altLang="en-US" sz="2800" dirty="0">
              <a:solidFill>
                <a:srgbClr val="23114E"/>
              </a:solidFill>
              <a:latin typeface="+mj-lt"/>
              <a:cs typeface="Tahoma" panose="020B060403050404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D5B49CA3-C67A-1247-9D1C-79E8A84F7272}"/>
              </a:ext>
            </a:extLst>
          </p:cNvPr>
          <p:cNvSpPr txBox="1"/>
          <p:nvPr/>
        </p:nvSpPr>
        <p:spPr>
          <a:xfrm>
            <a:off x="14611105" y="10704585"/>
            <a:ext cx="6176118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02-3. Presentation Contents subtitle</a:t>
            </a:r>
            <a:endParaRPr lang="ko-KR" altLang="en-US" sz="2800" dirty="0">
              <a:solidFill>
                <a:srgbClr val="23114E"/>
              </a:solidFill>
              <a:latin typeface="+mj-lt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3648915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7BD7645-A833-F445-BE8E-16AA95A65FF1}"/>
              </a:ext>
            </a:extLst>
          </p:cNvPr>
          <p:cNvSpPr txBox="1"/>
          <p:nvPr/>
        </p:nvSpPr>
        <p:spPr>
          <a:xfrm>
            <a:off x="5638800" y="1214948"/>
            <a:ext cx="16132630" cy="18062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>
              <a:defRPr sz="11200" spc="-224">
                <a:solidFill>
                  <a:schemeClr val="accent2">
                    <a:hueOff val="-11135122"/>
                    <a:satOff val="1570"/>
                    <a:lumOff val="16427"/>
                  </a:schemeClr>
                </a:solidFill>
                <a:latin typeface="+mn-lt"/>
                <a:ea typeface="+mn-ea"/>
                <a:cs typeface="+mn-cs"/>
                <a:sym typeface="Montserrat Bold"/>
              </a:defRPr>
            </a:pPr>
            <a:r>
              <a:rPr lang="tr-TR" sz="7200" spc="-224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Alt Konu Başlığı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529769AC-A5F7-D941-BCDA-7C0C013DD13E}"/>
              </a:ext>
            </a:extLst>
          </p:cNvPr>
          <p:cNvSpPr txBox="1"/>
          <p:nvPr/>
        </p:nvSpPr>
        <p:spPr>
          <a:xfrm>
            <a:off x="5638800" y="4324491"/>
            <a:ext cx="16655144" cy="831573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defTabSz="825500">
              <a:defRPr sz="3400">
                <a:solidFill>
                  <a:schemeClr val="accent4">
                    <a:hueOff val="7206875"/>
                    <a:lumOff val="38051"/>
                  </a:schemeClr>
                </a:solidFill>
                <a:latin typeface="+mn-lt"/>
                <a:ea typeface="+mn-ea"/>
                <a:cs typeface="+mn-cs"/>
                <a:sym typeface="Montserrat Bold"/>
              </a:defRPr>
            </a:pPr>
            <a:r>
              <a:rPr lang="en-US" sz="2800" b="1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67% ac </a:t>
            </a:r>
            <a:r>
              <a:rPr lang="en-US" sz="2800" b="1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est</a:t>
            </a:r>
            <a:r>
              <a:rPr lang="en-US" sz="2800" b="1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 </a:t>
            </a:r>
            <a:r>
              <a:rPr lang="en-US" sz="2800" b="1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nec</a:t>
            </a:r>
            <a:r>
              <a:rPr lang="en-US" sz="2800" b="1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, 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.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Phasellus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consectetur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aliquam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orci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non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efficitur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. Integer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porttitor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metus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sed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feugiat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fermentum,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nisl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leo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pretium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urna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eget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ultricies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purus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justo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et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lectus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dignissim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dictum. </a:t>
            </a:r>
          </a:p>
          <a:p>
            <a:pPr defTabSz="825500">
              <a:defRPr sz="3400">
                <a:solidFill>
                  <a:schemeClr val="accent4">
                    <a:hueOff val="7206875"/>
                    <a:lumOff val="38051"/>
                  </a:schemeClr>
                </a:solidFill>
                <a:latin typeface="+mn-lt"/>
                <a:ea typeface="+mn-ea"/>
                <a:cs typeface="+mn-cs"/>
                <a:sym typeface="Montserrat Bold"/>
              </a:defRPr>
            </a:pPr>
            <a:endParaRPr lang="en-US" sz="2800" dirty="0">
              <a:solidFill>
                <a:srgbClr val="23114E"/>
              </a:solidFill>
              <a:latin typeface="+mj-lt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defTabSz="825500">
              <a:defRPr sz="3400">
                <a:solidFill>
                  <a:schemeClr val="accent4">
                    <a:hueOff val="7206875"/>
                    <a:lumOff val="38051"/>
                  </a:schemeClr>
                </a:solidFill>
                <a:latin typeface="+mn-lt"/>
                <a:ea typeface="+mn-ea"/>
                <a:cs typeface="+mn-cs"/>
                <a:sym typeface="Montserrat Bold"/>
              </a:defRPr>
            </a:pP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Cras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ullamcorper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feugiat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sem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sed porta.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aliquam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. Sed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sapien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velit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vehicula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ac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est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nec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egestas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tristique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diam.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Curabitur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ipsum ipsum,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sodales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sed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justo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in,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euismod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luctus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diam. Cras ac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sapien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tincidunt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consectetur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nunc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sit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amet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laoreet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diam. 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Cras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ullamcorper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feugiat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sem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 sed porta.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aliquam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. </a:t>
            </a:r>
          </a:p>
          <a:p>
            <a:pPr defTabSz="825500">
              <a:defRPr sz="3400">
                <a:solidFill>
                  <a:schemeClr val="accent4">
                    <a:hueOff val="7206875"/>
                    <a:lumOff val="38051"/>
                  </a:schemeClr>
                </a:solidFill>
                <a:latin typeface="+mn-lt"/>
                <a:ea typeface="+mn-ea"/>
                <a:cs typeface="+mn-cs"/>
                <a:sym typeface="Montserrat Bold"/>
              </a:defRPr>
            </a:pPr>
            <a:endParaRPr lang="en-US" sz="2800" dirty="0">
              <a:solidFill>
                <a:srgbClr val="23114E"/>
              </a:solidFill>
              <a:latin typeface="+mj-lt"/>
              <a:ea typeface="Tahoma" panose="020B0604030504040204" pitchFamily="34" charset="0"/>
              <a:cs typeface="Tahoma" panose="020B0604030504040204" pitchFamily="34" charset="0"/>
              <a:sym typeface="Montserrat Bold"/>
            </a:endParaRPr>
          </a:p>
          <a:p>
            <a:pPr defTabSz="825500">
              <a:defRPr sz="3400">
                <a:solidFill>
                  <a:schemeClr val="accent4">
                    <a:hueOff val="7206875"/>
                    <a:lumOff val="38051"/>
                  </a:schemeClr>
                </a:solidFill>
                <a:latin typeface="+mn-lt"/>
                <a:ea typeface="+mn-ea"/>
                <a:cs typeface="+mn-cs"/>
                <a:sym typeface="Montserrat Bold"/>
              </a:defRPr>
            </a:pP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Sed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sapien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velit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,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vehicula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 ac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est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nec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,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egestas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tristique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 diam.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Curabitur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 ipsum ipsum,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sodales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 sed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justo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 in,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euismod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luctus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 diam. Cras ac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sapien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tincidunt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,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consectetur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nunc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 sit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amet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,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laoreet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 diam.</a:t>
            </a:r>
          </a:p>
          <a:p>
            <a:pPr defTabSz="825500">
              <a:defRPr sz="3400">
                <a:solidFill>
                  <a:schemeClr val="accent4">
                    <a:hueOff val="7206875"/>
                    <a:lumOff val="38051"/>
                  </a:schemeClr>
                </a:solidFill>
                <a:latin typeface="+mn-lt"/>
                <a:ea typeface="+mn-ea"/>
                <a:cs typeface="+mn-cs"/>
                <a:sym typeface="Montserrat Bold"/>
              </a:defRPr>
            </a:pPr>
            <a:endParaRPr lang="en-US" sz="3400" dirty="0">
              <a:solidFill>
                <a:srgbClr val="23114E"/>
              </a:solidFill>
              <a:latin typeface="+mj-lt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endParaRPr lang="en-US" sz="3400" dirty="0">
              <a:solidFill>
                <a:srgbClr val="23114E"/>
              </a:solidFill>
              <a:latin typeface="+mj-lt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en-US" sz="34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</p:txBody>
      </p:sp>
      <p:sp>
        <p:nvSpPr>
          <p:cNvPr id="11" name="Freeform 418">
            <a:extLst>
              <a:ext uri="{FF2B5EF4-FFF2-40B4-BE49-F238E27FC236}">
                <a16:creationId xmlns:a16="http://schemas.microsoft.com/office/drawing/2014/main" xmlns="" id="{6607FA27-D82D-F948-9490-017A265D3CBE}"/>
              </a:ext>
            </a:extLst>
          </p:cNvPr>
          <p:cNvSpPr/>
          <p:nvPr/>
        </p:nvSpPr>
        <p:spPr>
          <a:xfrm>
            <a:off x="21196663" y="1671637"/>
            <a:ext cx="1097281" cy="8928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228" y="12481"/>
                </a:moveTo>
                <a:cubicBezTo>
                  <a:pt x="19462" y="12481"/>
                  <a:pt x="19652" y="12714"/>
                  <a:pt x="19652" y="13002"/>
                </a:cubicBezTo>
                <a:lnTo>
                  <a:pt x="19652" y="16822"/>
                </a:lnTo>
                <a:cubicBezTo>
                  <a:pt x="19652" y="17110"/>
                  <a:pt x="19462" y="17343"/>
                  <a:pt x="19228" y="17343"/>
                </a:cubicBezTo>
                <a:cubicBezTo>
                  <a:pt x="18994" y="17343"/>
                  <a:pt x="18805" y="17110"/>
                  <a:pt x="18805" y="16822"/>
                </a:cubicBezTo>
                <a:lnTo>
                  <a:pt x="18805" y="13002"/>
                </a:lnTo>
                <a:cubicBezTo>
                  <a:pt x="18805" y="12715"/>
                  <a:pt x="18994" y="12481"/>
                  <a:pt x="19228" y="12481"/>
                </a:cubicBezTo>
                <a:close/>
                <a:moveTo>
                  <a:pt x="19228" y="11117"/>
                </a:moveTo>
                <a:cubicBezTo>
                  <a:pt x="19774" y="11117"/>
                  <a:pt x="19773" y="12158"/>
                  <a:pt x="19228" y="12158"/>
                </a:cubicBezTo>
                <a:cubicBezTo>
                  <a:pt x="18682" y="12158"/>
                  <a:pt x="18683" y="11117"/>
                  <a:pt x="19228" y="11117"/>
                </a:cubicBezTo>
                <a:close/>
                <a:moveTo>
                  <a:pt x="12833" y="1041"/>
                </a:moveTo>
                <a:cubicBezTo>
                  <a:pt x="11946" y="1041"/>
                  <a:pt x="11224" y="1928"/>
                  <a:pt x="11224" y="3019"/>
                </a:cubicBezTo>
                <a:lnTo>
                  <a:pt x="11224" y="18802"/>
                </a:lnTo>
                <a:cubicBezTo>
                  <a:pt x="11655" y="18341"/>
                  <a:pt x="12218" y="18061"/>
                  <a:pt x="12833" y="18061"/>
                </a:cubicBezTo>
                <a:lnTo>
                  <a:pt x="20753" y="18061"/>
                </a:lnTo>
                <a:lnTo>
                  <a:pt x="20753" y="1041"/>
                </a:lnTo>
                <a:close/>
                <a:moveTo>
                  <a:pt x="3282" y="1041"/>
                </a:moveTo>
                <a:lnTo>
                  <a:pt x="3282" y="9473"/>
                </a:lnTo>
                <a:lnTo>
                  <a:pt x="3726" y="9134"/>
                </a:lnTo>
                <a:cubicBezTo>
                  <a:pt x="3794" y="9082"/>
                  <a:pt x="3872" y="9056"/>
                  <a:pt x="3949" y="9056"/>
                </a:cubicBezTo>
                <a:cubicBezTo>
                  <a:pt x="4027" y="9056"/>
                  <a:pt x="4105" y="9082"/>
                  <a:pt x="4173" y="9134"/>
                </a:cubicBezTo>
                <a:lnTo>
                  <a:pt x="4616" y="9473"/>
                </a:lnTo>
                <a:lnTo>
                  <a:pt x="4616" y="1041"/>
                </a:lnTo>
                <a:lnTo>
                  <a:pt x="3282" y="1041"/>
                </a:lnTo>
                <a:close/>
                <a:moveTo>
                  <a:pt x="847" y="1041"/>
                </a:moveTo>
                <a:lnTo>
                  <a:pt x="847" y="18061"/>
                </a:lnTo>
                <a:lnTo>
                  <a:pt x="8767" y="18061"/>
                </a:lnTo>
                <a:cubicBezTo>
                  <a:pt x="9075" y="18061"/>
                  <a:pt x="9369" y="18131"/>
                  <a:pt x="9641" y="18258"/>
                </a:cubicBezTo>
                <a:lnTo>
                  <a:pt x="10376" y="18802"/>
                </a:lnTo>
                <a:lnTo>
                  <a:pt x="10376" y="18802"/>
                </a:lnTo>
                <a:lnTo>
                  <a:pt x="10376" y="18802"/>
                </a:lnTo>
                <a:lnTo>
                  <a:pt x="10376" y="18802"/>
                </a:lnTo>
                <a:lnTo>
                  <a:pt x="10376" y="3019"/>
                </a:lnTo>
                <a:cubicBezTo>
                  <a:pt x="10376" y="1928"/>
                  <a:pt x="9654" y="1041"/>
                  <a:pt x="8767" y="1041"/>
                </a:cubicBezTo>
                <a:lnTo>
                  <a:pt x="5463" y="1041"/>
                </a:lnTo>
                <a:lnTo>
                  <a:pt x="5463" y="10409"/>
                </a:lnTo>
                <a:cubicBezTo>
                  <a:pt x="5463" y="10598"/>
                  <a:pt x="5380" y="10772"/>
                  <a:pt x="5246" y="10864"/>
                </a:cubicBezTo>
                <a:cubicBezTo>
                  <a:pt x="5182" y="10908"/>
                  <a:pt x="5111" y="10930"/>
                  <a:pt x="5040" y="10930"/>
                </a:cubicBezTo>
                <a:cubicBezTo>
                  <a:pt x="4962" y="10930"/>
                  <a:pt x="4885" y="10903"/>
                  <a:pt x="4816" y="10851"/>
                </a:cubicBezTo>
                <a:lnTo>
                  <a:pt x="3949" y="10189"/>
                </a:lnTo>
                <a:lnTo>
                  <a:pt x="3082" y="10851"/>
                </a:lnTo>
                <a:cubicBezTo>
                  <a:pt x="2952" y="10951"/>
                  <a:pt x="2787" y="10956"/>
                  <a:pt x="2653" y="10864"/>
                </a:cubicBezTo>
                <a:cubicBezTo>
                  <a:pt x="2519" y="10772"/>
                  <a:pt x="2435" y="10598"/>
                  <a:pt x="2435" y="10409"/>
                </a:cubicBezTo>
                <a:lnTo>
                  <a:pt x="2435" y="1041"/>
                </a:lnTo>
                <a:close/>
                <a:moveTo>
                  <a:pt x="424" y="0"/>
                </a:moveTo>
                <a:lnTo>
                  <a:pt x="8767" y="0"/>
                </a:lnTo>
                <a:cubicBezTo>
                  <a:pt x="9611" y="0"/>
                  <a:pt x="10358" y="526"/>
                  <a:pt x="10800" y="1326"/>
                </a:cubicBezTo>
                <a:cubicBezTo>
                  <a:pt x="11242" y="526"/>
                  <a:pt x="11989" y="0"/>
                  <a:pt x="12833" y="0"/>
                </a:cubicBezTo>
                <a:lnTo>
                  <a:pt x="21176" y="0"/>
                </a:lnTo>
                <a:cubicBezTo>
                  <a:pt x="21410" y="0"/>
                  <a:pt x="21600" y="233"/>
                  <a:pt x="21600" y="520"/>
                </a:cubicBezTo>
                <a:lnTo>
                  <a:pt x="21600" y="18581"/>
                </a:lnTo>
                <a:cubicBezTo>
                  <a:pt x="21600" y="18869"/>
                  <a:pt x="21410" y="19102"/>
                  <a:pt x="21176" y="19102"/>
                </a:cubicBezTo>
                <a:lnTo>
                  <a:pt x="12833" y="19102"/>
                </a:lnTo>
                <a:cubicBezTo>
                  <a:pt x="11946" y="19102"/>
                  <a:pt x="11224" y="19989"/>
                  <a:pt x="11224" y="21080"/>
                </a:cubicBezTo>
                <a:cubicBezTo>
                  <a:pt x="11224" y="21367"/>
                  <a:pt x="11034" y="21600"/>
                  <a:pt x="10800" y="21600"/>
                </a:cubicBezTo>
                <a:cubicBezTo>
                  <a:pt x="10566" y="21600"/>
                  <a:pt x="10376" y="21367"/>
                  <a:pt x="10376" y="21080"/>
                </a:cubicBezTo>
                <a:cubicBezTo>
                  <a:pt x="10376" y="19989"/>
                  <a:pt x="9654" y="19102"/>
                  <a:pt x="8767" y="19102"/>
                </a:cubicBezTo>
                <a:lnTo>
                  <a:pt x="424" y="19102"/>
                </a:lnTo>
                <a:cubicBezTo>
                  <a:pt x="190" y="19102"/>
                  <a:pt x="0" y="18869"/>
                  <a:pt x="0" y="18581"/>
                </a:cubicBezTo>
                <a:lnTo>
                  <a:pt x="0" y="520"/>
                </a:lnTo>
                <a:cubicBezTo>
                  <a:pt x="0" y="233"/>
                  <a:pt x="190" y="0"/>
                  <a:pt x="424" y="0"/>
                </a:cubicBezTo>
                <a:close/>
              </a:path>
            </a:pathLst>
          </a:custGeom>
          <a:solidFill>
            <a:srgbClr val="23114E"/>
          </a:solidFill>
          <a:ln w="12700">
            <a:miter lim="400000"/>
          </a:ln>
        </p:spPr>
        <p:txBody>
          <a:bodyPr lIns="68580" tIns="68580" rIns="68580" bIns="68580" anchor="ctr"/>
          <a:lstStyle/>
          <a:p>
            <a:pPr defTabSz="1828800">
              <a:lnSpc>
                <a:spcPct val="100000"/>
              </a:lnSpc>
              <a:defRPr sz="800">
                <a:latin typeface="Montserrat Light"/>
                <a:ea typeface="Montserrat Light"/>
                <a:cs typeface="Montserrat Light"/>
                <a:sym typeface="Montserrat Light"/>
              </a:defRPr>
            </a:pPr>
            <a:endParaRPr>
              <a:solidFill>
                <a:srgbClr val="23114E"/>
              </a:solidFill>
            </a:endParaRPr>
          </a:p>
        </p:txBody>
      </p:sp>
      <p:sp>
        <p:nvSpPr>
          <p:cNvPr id="15" name="Slide Number">
            <a:extLst>
              <a:ext uri="{FF2B5EF4-FFF2-40B4-BE49-F238E27FC236}">
                <a16:creationId xmlns:a16="http://schemas.microsoft.com/office/drawing/2014/main" xmlns="" id="{F37E9720-546E-CB4E-907A-7B9E50602984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449993" y="11519748"/>
            <a:ext cx="275717" cy="39049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fld>
            <a:endParaRPr b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Image Guidelines">
            <a:extLst>
              <a:ext uri="{FF2B5EF4-FFF2-40B4-BE49-F238E27FC236}">
                <a16:creationId xmlns:a16="http://schemas.microsoft.com/office/drawing/2014/main" xmlns="" id="{856CD7B2-C9A3-344C-BDC6-A71658AF1751}"/>
              </a:ext>
            </a:extLst>
          </p:cNvPr>
          <p:cNvSpPr txBox="1">
            <a:spLocks/>
          </p:cNvSpPr>
          <p:nvPr/>
        </p:nvSpPr>
        <p:spPr>
          <a:xfrm rot="16200000">
            <a:off x="-139372" y="9303744"/>
            <a:ext cx="3600001" cy="4212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71437" tIns="71437" rIns="71437" bIns="71437" anchor="ctr">
            <a:spAutoFit/>
          </a:bodyPr>
          <a:lstStyle>
            <a:lvl1pPr marL="0" marR="0" indent="0" algn="l" defTabSz="2438339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cap="none" spc="0" baseline="0">
                <a:solidFill>
                  <a:srgbClr val="23114E"/>
                </a:solidFill>
                <a:uFillTx/>
                <a:latin typeface="Avenir Next" charset="0"/>
                <a:ea typeface="Avenir Next" charset="0"/>
                <a:cs typeface="Avenir Next" charset="0"/>
                <a:sym typeface="Roboto Light"/>
              </a:defRPr>
            </a:lvl1pPr>
            <a:lvl2pPr marL="685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2pPr>
            <a:lvl3pPr marL="1066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3pPr>
            <a:lvl4pPr marL="1447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4pPr>
            <a:lvl5pPr marL="1828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5pPr>
            <a:lvl6pPr marL="2209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6pPr>
            <a:lvl7pPr marL="2590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7pPr>
            <a:lvl8pPr marL="2971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8pPr>
            <a:lvl9pPr marL="3352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hangingPunct="1"/>
            <a:r>
              <a:rPr lang="tr-TR" dirty="0">
                <a:latin typeface="Arial" charset="0"/>
                <a:ea typeface="Arial" charset="0"/>
                <a:cs typeface="Arial" charset="0"/>
              </a:rPr>
              <a:t>Konu Başlığı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">
            <a:extLst>
              <a:ext uri="{FF2B5EF4-FFF2-40B4-BE49-F238E27FC236}">
                <a16:creationId xmlns:a16="http://schemas.microsoft.com/office/drawing/2014/main" xmlns="" id="{F37E9720-546E-CB4E-907A-7B9E50602984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449993" y="11519748"/>
            <a:ext cx="275717" cy="39049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r>
              <a:rPr lang="tr-TR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Image Guidelines">
            <a:extLst>
              <a:ext uri="{FF2B5EF4-FFF2-40B4-BE49-F238E27FC236}">
                <a16:creationId xmlns:a16="http://schemas.microsoft.com/office/drawing/2014/main" xmlns="" id="{856CD7B2-C9A3-344C-BDC6-A71658AF1751}"/>
              </a:ext>
            </a:extLst>
          </p:cNvPr>
          <p:cNvSpPr txBox="1">
            <a:spLocks/>
          </p:cNvSpPr>
          <p:nvPr/>
        </p:nvSpPr>
        <p:spPr>
          <a:xfrm rot="16200000">
            <a:off x="-139372" y="9303744"/>
            <a:ext cx="3600001" cy="4212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71437" tIns="71437" rIns="71437" bIns="71437" anchor="ctr">
            <a:spAutoFit/>
          </a:bodyPr>
          <a:lstStyle>
            <a:lvl1pPr marL="0" marR="0" indent="0" algn="l" defTabSz="2438339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cap="none" spc="0" baseline="0">
                <a:solidFill>
                  <a:srgbClr val="23114E"/>
                </a:solidFill>
                <a:uFillTx/>
                <a:latin typeface="Avenir Next" charset="0"/>
                <a:ea typeface="Avenir Next" charset="0"/>
                <a:cs typeface="Avenir Next" charset="0"/>
                <a:sym typeface="Roboto Light"/>
              </a:defRPr>
            </a:lvl1pPr>
            <a:lvl2pPr marL="685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2pPr>
            <a:lvl3pPr marL="1066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3pPr>
            <a:lvl4pPr marL="1447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4pPr>
            <a:lvl5pPr marL="1828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5pPr>
            <a:lvl6pPr marL="2209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6pPr>
            <a:lvl7pPr marL="2590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7pPr>
            <a:lvl8pPr marL="2971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8pPr>
            <a:lvl9pPr marL="3352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hangingPunct="1"/>
            <a:r>
              <a:rPr lang="tr-TR" dirty="0">
                <a:latin typeface="Arial" charset="0"/>
                <a:ea typeface="Arial" charset="0"/>
                <a:cs typeface="Arial" charset="0"/>
              </a:rPr>
              <a:t>Konu Başlığı</a:t>
            </a:r>
          </a:p>
        </p:txBody>
      </p:sp>
    </p:spTree>
    <p:extLst>
      <p:ext uri="{BB962C8B-B14F-4D97-AF65-F5344CB8AC3E}">
        <p14:creationId xmlns:p14="http://schemas.microsoft.com/office/powerpoint/2010/main" val="991630251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449993" y="11519748"/>
            <a:ext cx="275717" cy="39049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fld>
            <a:endParaRPr b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xmlns="" id="{699A97AF-2BB6-F647-BCAA-F8072ECAF422}"/>
              </a:ext>
            </a:extLst>
          </p:cNvPr>
          <p:cNvSpPr>
            <a:spLocks noGrp="1"/>
          </p:cNvSpPr>
          <p:nvPr>
            <p:ph type="pic" idx="15"/>
          </p:nvPr>
        </p:nvSpPr>
        <p:spPr/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7AA9E486-DACA-2545-8626-0E3A26D2AEB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xmlns="" id="{0CF624C8-CCD7-B046-A047-E9D3164D71E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12" name="Image Guidelines">
            <a:extLst>
              <a:ext uri="{FF2B5EF4-FFF2-40B4-BE49-F238E27FC236}">
                <a16:creationId xmlns:a16="http://schemas.microsoft.com/office/drawing/2014/main" xmlns="" id="{856CD7B2-C9A3-344C-BDC6-A71658AF1751}"/>
              </a:ext>
            </a:extLst>
          </p:cNvPr>
          <p:cNvSpPr txBox="1">
            <a:spLocks/>
          </p:cNvSpPr>
          <p:nvPr/>
        </p:nvSpPr>
        <p:spPr>
          <a:xfrm rot="16200000">
            <a:off x="-139372" y="9303744"/>
            <a:ext cx="3600001" cy="4212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71437" tIns="71437" rIns="71437" bIns="71437" anchor="ctr">
            <a:spAutoFit/>
          </a:bodyPr>
          <a:lstStyle>
            <a:lvl1pPr marL="0" marR="0" indent="0" algn="l" defTabSz="2438339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cap="none" spc="0" baseline="0">
                <a:solidFill>
                  <a:srgbClr val="23114E"/>
                </a:solidFill>
                <a:uFillTx/>
                <a:latin typeface="Avenir Next" charset="0"/>
                <a:ea typeface="Avenir Next" charset="0"/>
                <a:cs typeface="Avenir Next" charset="0"/>
                <a:sym typeface="Roboto Light"/>
              </a:defRPr>
            </a:lvl1pPr>
            <a:lvl2pPr marL="685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2pPr>
            <a:lvl3pPr marL="1066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3pPr>
            <a:lvl4pPr marL="1447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4pPr>
            <a:lvl5pPr marL="1828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5pPr>
            <a:lvl6pPr marL="2209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6pPr>
            <a:lvl7pPr marL="2590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7pPr>
            <a:lvl8pPr marL="2971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8pPr>
            <a:lvl9pPr marL="3352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hangingPunct="1"/>
            <a:r>
              <a:rPr lang="tr-TR" dirty="0">
                <a:latin typeface="Arial" charset="0"/>
                <a:ea typeface="Arial" charset="0"/>
                <a:cs typeface="Arial" charset="0"/>
              </a:rPr>
              <a:t>Konu Başlığı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449993" y="11519748"/>
            <a:ext cx="275717" cy="39049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fld>
            <a:endParaRPr b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7AA9E486-DACA-2545-8626-0E3A26D2AEB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713987" y="1386944"/>
            <a:ext cx="9454758" cy="10990911"/>
          </a:xfrm>
        </p:spPr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xmlns="" id="{0CF624C8-CCD7-B046-A047-E9D3164D71E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4826472" y="1386945"/>
            <a:ext cx="8697951" cy="10990910"/>
          </a:xfrm>
        </p:spPr>
      </p:sp>
      <p:sp>
        <p:nvSpPr>
          <p:cNvPr id="9" name="Image Guidelines">
            <a:extLst>
              <a:ext uri="{FF2B5EF4-FFF2-40B4-BE49-F238E27FC236}">
                <a16:creationId xmlns:a16="http://schemas.microsoft.com/office/drawing/2014/main" xmlns="" id="{856CD7B2-C9A3-344C-BDC6-A71658AF1751}"/>
              </a:ext>
            </a:extLst>
          </p:cNvPr>
          <p:cNvSpPr txBox="1">
            <a:spLocks/>
          </p:cNvSpPr>
          <p:nvPr/>
        </p:nvSpPr>
        <p:spPr>
          <a:xfrm rot="16200000">
            <a:off x="-139372" y="9303744"/>
            <a:ext cx="3600001" cy="4212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71437" tIns="71437" rIns="71437" bIns="71437" anchor="ctr">
            <a:spAutoFit/>
          </a:bodyPr>
          <a:lstStyle>
            <a:lvl1pPr marL="0" marR="0" indent="0" algn="l" defTabSz="2438339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cap="none" spc="0" baseline="0">
                <a:solidFill>
                  <a:srgbClr val="23114E"/>
                </a:solidFill>
                <a:uFillTx/>
                <a:latin typeface="Avenir Next" charset="0"/>
                <a:ea typeface="Avenir Next" charset="0"/>
                <a:cs typeface="Avenir Next" charset="0"/>
                <a:sym typeface="Roboto Light"/>
              </a:defRPr>
            </a:lvl1pPr>
            <a:lvl2pPr marL="685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2pPr>
            <a:lvl3pPr marL="1066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3pPr>
            <a:lvl4pPr marL="1447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4pPr>
            <a:lvl5pPr marL="1828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5pPr>
            <a:lvl6pPr marL="2209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6pPr>
            <a:lvl7pPr marL="2590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7pPr>
            <a:lvl8pPr marL="2971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8pPr>
            <a:lvl9pPr marL="3352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hangingPunct="1"/>
            <a:r>
              <a:rPr lang="tr-TR" dirty="0">
                <a:latin typeface="Arial" charset="0"/>
                <a:ea typeface="Arial" charset="0"/>
                <a:cs typeface="Arial" charset="0"/>
              </a:rPr>
              <a:t>Konu Başlığı</a:t>
            </a:r>
          </a:p>
        </p:txBody>
      </p:sp>
    </p:spTree>
    <p:extLst>
      <p:ext uri="{BB962C8B-B14F-4D97-AF65-F5344CB8AC3E}">
        <p14:creationId xmlns:p14="http://schemas.microsoft.com/office/powerpoint/2010/main" val="2362642300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449993" y="11519748"/>
            <a:ext cx="275717" cy="39049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fld>
            <a:endParaRPr b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xmlns="" id="{5AABC82F-BCAF-C64A-8D2B-C28328320443}"/>
              </a:ext>
            </a:extLst>
          </p:cNvPr>
          <p:cNvSpPr>
            <a:spLocks noGrp="1"/>
          </p:cNvSpPr>
          <p:nvPr>
            <p:ph type="pic" sz="half" idx="15"/>
          </p:nvPr>
        </p:nvSpPr>
        <p:spPr>
          <a:xfrm>
            <a:off x="4641195" y="857154"/>
            <a:ext cx="18843274" cy="12001692"/>
          </a:xfrm>
        </p:spPr>
      </p:sp>
      <p:sp>
        <p:nvSpPr>
          <p:cNvPr id="11" name="Image Guidelines">
            <a:extLst>
              <a:ext uri="{FF2B5EF4-FFF2-40B4-BE49-F238E27FC236}">
                <a16:creationId xmlns:a16="http://schemas.microsoft.com/office/drawing/2014/main" xmlns="" id="{856CD7B2-C9A3-344C-BDC6-A71658AF1751}"/>
              </a:ext>
            </a:extLst>
          </p:cNvPr>
          <p:cNvSpPr txBox="1">
            <a:spLocks/>
          </p:cNvSpPr>
          <p:nvPr/>
        </p:nvSpPr>
        <p:spPr>
          <a:xfrm rot="16200000">
            <a:off x="-139372" y="9303744"/>
            <a:ext cx="3600001" cy="4212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71437" tIns="71437" rIns="71437" bIns="71437" anchor="ctr">
            <a:spAutoFit/>
          </a:bodyPr>
          <a:lstStyle>
            <a:lvl1pPr marL="0" marR="0" indent="0" algn="l" defTabSz="2438339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cap="none" spc="0" baseline="0">
                <a:solidFill>
                  <a:srgbClr val="23114E"/>
                </a:solidFill>
                <a:uFillTx/>
                <a:latin typeface="Avenir Next" charset="0"/>
                <a:ea typeface="Avenir Next" charset="0"/>
                <a:cs typeface="Avenir Next" charset="0"/>
                <a:sym typeface="Roboto Light"/>
              </a:defRPr>
            </a:lvl1pPr>
            <a:lvl2pPr marL="685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2pPr>
            <a:lvl3pPr marL="1066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3pPr>
            <a:lvl4pPr marL="1447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4pPr>
            <a:lvl5pPr marL="1828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5pPr>
            <a:lvl6pPr marL="2209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6pPr>
            <a:lvl7pPr marL="2590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7pPr>
            <a:lvl8pPr marL="2971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8pPr>
            <a:lvl9pPr marL="3352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hangingPunct="1"/>
            <a:r>
              <a:rPr lang="tr-TR" dirty="0">
                <a:latin typeface="Arial" charset="0"/>
                <a:ea typeface="Arial" charset="0"/>
                <a:cs typeface="Arial" charset="0"/>
              </a:rPr>
              <a:t>Konu Başlığı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" name="Thank You"/>
          <p:cNvSpPr txBox="1"/>
          <p:nvPr/>
        </p:nvSpPr>
        <p:spPr>
          <a:xfrm>
            <a:off x="8694204" y="5924091"/>
            <a:ext cx="9493303" cy="18678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lnSpc>
                <a:spcPct val="80000"/>
              </a:lnSpc>
              <a:defRPr sz="14000" spc="-280">
                <a:solidFill>
                  <a:schemeClr val="accent2">
                    <a:hueOff val="-11135122"/>
                    <a:satOff val="1570"/>
                    <a:lumOff val="16427"/>
                  </a:schemeClr>
                </a:solidFill>
                <a:latin typeface="+mn-lt"/>
                <a:ea typeface="+mn-ea"/>
                <a:cs typeface="+mn-cs"/>
                <a:sym typeface="Montserrat Bold"/>
              </a:defRPr>
            </a:lvl1pPr>
          </a:lstStyle>
          <a:p>
            <a:r>
              <a:rPr lang="tr-TR" dirty="0">
                <a:solidFill>
                  <a:srgbClr val="23114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Teşekkürler!</a:t>
            </a:r>
            <a:endParaRPr dirty="0">
              <a:solidFill>
                <a:srgbClr val="23114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Slide Number">
            <a:extLst>
              <a:ext uri="{FF2B5EF4-FFF2-40B4-BE49-F238E27FC236}">
                <a16:creationId xmlns:a16="http://schemas.microsoft.com/office/drawing/2014/main" xmlns="" id="{A57D4A53-1C8A-9442-82C0-2FCC94D2F0C1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449993" y="11519748"/>
            <a:ext cx="275717" cy="39049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</a:t>
            </a:fld>
            <a:endParaRPr b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Image Guidelines">
            <a:extLst>
              <a:ext uri="{FF2B5EF4-FFF2-40B4-BE49-F238E27FC236}">
                <a16:creationId xmlns:a16="http://schemas.microsoft.com/office/drawing/2014/main" xmlns="" id="{856CD7B2-C9A3-344C-BDC6-A71658AF1751}"/>
              </a:ext>
            </a:extLst>
          </p:cNvPr>
          <p:cNvSpPr txBox="1">
            <a:spLocks/>
          </p:cNvSpPr>
          <p:nvPr/>
        </p:nvSpPr>
        <p:spPr>
          <a:xfrm rot="16200000">
            <a:off x="-139372" y="9303744"/>
            <a:ext cx="3600001" cy="4212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71437" tIns="71437" rIns="71437" bIns="71437" anchor="ctr">
            <a:spAutoFit/>
          </a:bodyPr>
          <a:lstStyle>
            <a:lvl1pPr marL="0" marR="0" indent="0" algn="l" defTabSz="2438339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cap="none" spc="0" baseline="0">
                <a:solidFill>
                  <a:srgbClr val="23114E"/>
                </a:solidFill>
                <a:uFillTx/>
                <a:latin typeface="Avenir Next" charset="0"/>
                <a:ea typeface="Avenir Next" charset="0"/>
                <a:cs typeface="Avenir Next" charset="0"/>
                <a:sym typeface="Roboto Light"/>
              </a:defRPr>
            </a:lvl1pPr>
            <a:lvl2pPr marL="685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2pPr>
            <a:lvl3pPr marL="1066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3pPr>
            <a:lvl4pPr marL="1447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4pPr>
            <a:lvl5pPr marL="1828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5pPr>
            <a:lvl6pPr marL="2209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6pPr>
            <a:lvl7pPr marL="2590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7pPr>
            <a:lvl8pPr marL="2971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8pPr>
            <a:lvl9pPr marL="3352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hangingPunct="1"/>
            <a:r>
              <a:rPr lang="tr-TR" dirty="0">
                <a:latin typeface="Arial" charset="0"/>
                <a:ea typeface="Arial" charset="0"/>
                <a:cs typeface="Arial" charset="0"/>
              </a:rPr>
              <a:t>Konu Başlığı</a:t>
            </a:r>
          </a:p>
        </p:txBody>
      </p:sp>
    </p:spTree>
    <p:extLst>
      <p:ext uri="{BB962C8B-B14F-4D97-AF65-F5344CB8AC3E}">
        <p14:creationId xmlns:p14="http://schemas.microsoft.com/office/powerpoint/2010/main" val="1938879942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hueOff val="1184617"/>
            <a:satOff val="-51665"/>
            <a:lumOff val="-25708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l" defTabSz="1828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Montserrat Light"/>
            <a:ea typeface="Montserrat Light"/>
            <a:cs typeface="Montserrat Light"/>
            <a:sym typeface="Montserrat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l" defTabSz="2438339" rtl="0" fontAlgn="auto" latinLnBrk="0" hangingPunct="0">
          <a:lnSpc>
            <a:spcPct val="15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Roboto Light"/>
            <a:ea typeface="Roboto Light"/>
            <a:cs typeface="Roboto Light"/>
            <a:sym typeface="Roboto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Montserrat Bold"/>
        <a:ea typeface="Montserrat Bold"/>
        <a:cs typeface="Montserrat Bold"/>
      </a:majorFont>
      <a:minorFont>
        <a:latin typeface="Montserrat Bold"/>
        <a:ea typeface="Montserrat Bold"/>
        <a:cs typeface="Montserrat Bold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hueOff val="1184617"/>
            <a:satOff val="-51665"/>
            <a:lumOff val="-25708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l" defTabSz="1828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Montserrat Light"/>
            <a:ea typeface="Montserrat Light"/>
            <a:cs typeface="Montserrat Light"/>
            <a:sym typeface="Montserrat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l" defTabSz="2438339" rtl="0" fontAlgn="auto" latinLnBrk="0" hangingPunct="0">
          <a:lnSpc>
            <a:spcPct val="15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Roboto Light"/>
            <a:ea typeface="Roboto Light"/>
            <a:cs typeface="Roboto Light"/>
            <a:sym typeface="Roboto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{084A97A0-3FA8-3D46-B641-D284F2925014}tf10001071</Template>
  <TotalTime>2748</TotalTime>
  <Words>249</Words>
  <Application>Microsoft Macintosh PowerPoint</Application>
  <PresentationFormat>Özel</PresentationFormat>
  <Paragraphs>45</Paragraphs>
  <Slides>8</Slides>
  <Notes>7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7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16" baseType="lpstr">
      <vt:lpstr>Avenir Next</vt:lpstr>
      <vt:lpstr>Helvetica Neue</vt:lpstr>
      <vt:lpstr>Montserrat Bold</vt:lpstr>
      <vt:lpstr>Montserrat Light</vt:lpstr>
      <vt:lpstr>Roboto Light</vt:lpstr>
      <vt:lpstr>Tahoma</vt:lpstr>
      <vt:lpstr>Arial</vt:lpstr>
      <vt:lpstr>21_BasicWhite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15.0037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Microsoft Office Kullanıcısı</cp:lastModifiedBy>
  <cp:revision>42</cp:revision>
  <dcterms:modified xsi:type="dcterms:W3CDTF">2020-12-17T13:18:12Z</dcterms:modified>
</cp:coreProperties>
</file>